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>
      <p:cViewPr varScale="1">
        <p:scale>
          <a:sx n="79" d="100"/>
          <a:sy n="79" d="100"/>
        </p:scale>
        <p:origin x="276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1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6042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1353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8255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460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874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58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1118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58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885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4175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5621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3" name="Group 313"/>
          <p:cNvGrpSpPr>
            <a:grpSpLocks/>
          </p:cNvGrpSpPr>
          <p:nvPr/>
        </p:nvGrpSpPr>
        <p:grpSpPr bwMode="auto">
          <a:xfrm>
            <a:off x="246063" y="741589"/>
            <a:ext cx="6332991" cy="8165420"/>
            <a:chOff x="217" y="318"/>
            <a:chExt cx="5585" cy="7201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0C1D739C-104F-447F-8492-026E79E1DC9B}"/>
              </a:ext>
            </a:extLst>
          </p:cNvPr>
          <p:cNvSpPr txBox="1"/>
          <p:nvPr/>
        </p:nvSpPr>
        <p:spPr>
          <a:xfrm>
            <a:off x="1665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茨城県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CE5E42C7-4F8B-4C3D-A9D2-90ADC1E366EA}"/>
              </a:ext>
            </a:extLst>
          </p:cNvPr>
          <p:cNvSpPr txBox="1"/>
          <p:nvPr/>
        </p:nvSpPr>
        <p:spPr>
          <a:xfrm>
            <a:off x="1313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33A1240E-BA45-4306-BFBF-F09BEED93D4A}"/>
              </a:ext>
            </a:extLst>
          </p:cNvPr>
          <p:cNvCxnSpPr/>
          <p:nvPr/>
        </p:nvCxnSpPr>
        <p:spPr>
          <a:xfrm>
            <a:off x="1582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60C84192-2DA2-4A20-8061-5729979FF340}"/>
              </a:ext>
            </a:extLst>
          </p:cNvPr>
          <p:cNvGrpSpPr/>
          <p:nvPr/>
        </p:nvGrpSpPr>
        <p:grpSpPr>
          <a:xfrm>
            <a:off x="5655397" y="1259310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44CD85BE-163A-4A21-BD3A-D48FF25470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6566540A-5B0D-448B-904B-323C77BF7A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A1A9414-6073-4EC6-9BA0-4D3E0C991BE4}"/>
              </a:ext>
            </a:extLst>
          </p:cNvPr>
          <p:cNvGrpSpPr/>
          <p:nvPr/>
        </p:nvGrpSpPr>
        <p:grpSpPr>
          <a:xfrm>
            <a:off x="5070181" y="1844526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C8E3DE5-7E56-4C41-8C22-6A4BDC1880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1E574DC7-8D25-4734-BCAF-B040F35355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3E9D496A-1710-4ED2-81E6-3C9F661DFAA2}"/>
              </a:ext>
            </a:extLst>
          </p:cNvPr>
          <p:cNvGrpSpPr/>
          <p:nvPr/>
        </p:nvGrpSpPr>
        <p:grpSpPr>
          <a:xfrm>
            <a:off x="5155525" y="2710158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01D7DAE1-EE5B-4D8B-A371-8B978B5C0F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FEA134B0-E18C-4CC5-A6F2-9D6AFB0EFF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6DFA2C8-A78C-4444-A991-D161799DF5A7}"/>
              </a:ext>
            </a:extLst>
          </p:cNvPr>
          <p:cNvGrpSpPr/>
          <p:nvPr/>
        </p:nvGrpSpPr>
        <p:grpSpPr>
          <a:xfrm>
            <a:off x="3436453" y="1588494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31FDDA6-ACE2-47A7-BD9C-B280B9DD2C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B435BBDC-DA3B-4801-A747-2823EA988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4C7D0D3-42CC-4A3B-BCA8-8EC4D9539440}"/>
              </a:ext>
            </a:extLst>
          </p:cNvPr>
          <p:cNvGrpSpPr/>
          <p:nvPr/>
        </p:nvGrpSpPr>
        <p:grpSpPr>
          <a:xfrm>
            <a:off x="4277701" y="2466318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A7E5AF2F-9DB0-48DE-82EA-9DD7EC15AB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2E32971A-BA54-42BD-865F-4EE1858938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2EF4DF3-0603-4635-AC2F-487915A53150}"/>
              </a:ext>
            </a:extLst>
          </p:cNvPr>
          <p:cNvGrpSpPr/>
          <p:nvPr/>
        </p:nvGrpSpPr>
        <p:grpSpPr>
          <a:xfrm>
            <a:off x="3375493" y="2758926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E4C7003F-C882-4340-9EC5-B0DAFD0999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98DDB2F-EA66-42AA-B640-4647F81444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B71560C5-53B1-4EAB-8E69-1068D8B7F66A}"/>
              </a:ext>
            </a:extLst>
          </p:cNvPr>
          <p:cNvGrpSpPr/>
          <p:nvPr/>
        </p:nvGrpSpPr>
        <p:grpSpPr>
          <a:xfrm>
            <a:off x="4936069" y="3661134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644EEFE-588F-47B3-9F67-9BA3676608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5DE3403-903E-4BFB-80C7-6AD909C93F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C18ED98F-FFA6-441C-8195-287F188B1F04}"/>
              </a:ext>
            </a:extLst>
          </p:cNvPr>
          <p:cNvGrpSpPr/>
          <p:nvPr/>
        </p:nvGrpSpPr>
        <p:grpSpPr>
          <a:xfrm>
            <a:off x="4180165" y="3661134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9FAC7A53-B556-411D-BA00-B193E97B99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F8FA7CF-31B7-46B6-9971-28E595C8D3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C3BC5F9-B2DC-406F-80F9-9FA1BC63806D}"/>
              </a:ext>
            </a:extLst>
          </p:cNvPr>
          <p:cNvGrpSpPr/>
          <p:nvPr/>
        </p:nvGrpSpPr>
        <p:grpSpPr>
          <a:xfrm>
            <a:off x="3302341" y="3661134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0E39FA8B-074E-4918-9147-74A22C5D07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EBC3BC8E-5EA0-493C-BEF4-8C75C69533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96F372A2-EFE4-4564-82FE-249BFD5F5EB3}"/>
              </a:ext>
            </a:extLst>
          </p:cNvPr>
          <p:cNvGrpSpPr/>
          <p:nvPr/>
        </p:nvGrpSpPr>
        <p:grpSpPr>
          <a:xfrm>
            <a:off x="4936069" y="4307067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8E9EDF93-A150-41E8-8555-C13140173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F8320D5-A1AF-4649-96D5-F51B707C9E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F1330D6C-F524-4E8C-B3E5-2F3C7E0A5DB6}"/>
              </a:ext>
            </a:extLst>
          </p:cNvPr>
          <p:cNvGrpSpPr/>
          <p:nvPr/>
        </p:nvGrpSpPr>
        <p:grpSpPr>
          <a:xfrm>
            <a:off x="3911941" y="4307067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98D550C-9F6D-4844-B83D-0E364B63D3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389F401-583C-4EC6-BA25-F1548D4EE7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4EAF1DC8-727A-45D3-908B-DCD2BD91DAE3}"/>
              </a:ext>
            </a:extLst>
          </p:cNvPr>
          <p:cNvGrpSpPr/>
          <p:nvPr/>
        </p:nvGrpSpPr>
        <p:grpSpPr>
          <a:xfrm>
            <a:off x="3009733" y="4307067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3EF52EAA-2FD4-4340-A749-3B4FEA1C36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0FD47E6-81F8-437F-B719-ECD8B76169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AAD35458-332A-4FE4-959B-2228B4EAD7CD}"/>
              </a:ext>
            </a:extLst>
          </p:cNvPr>
          <p:cNvGrpSpPr/>
          <p:nvPr/>
        </p:nvGrpSpPr>
        <p:grpSpPr>
          <a:xfrm>
            <a:off x="2192869" y="4721595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57A0D17-05C1-4D14-8268-B63C9491DE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1A3CF68-B6D2-453A-99B5-417631A9D9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2EF458DD-0CF9-418B-9271-9DAA2ACDA79C}"/>
              </a:ext>
            </a:extLst>
          </p:cNvPr>
          <p:cNvGrpSpPr/>
          <p:nvPr/>
        </p:nvGrpSpPr>
        <p:grpSpPr>
          <a:xfrm>
            <a:off x="1424773" y="4721595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9FC4A278-9FB4-4AAA-A451-B6775DF92C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D2472436-DC3C-49D6-A847-9DC57AEB1D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E9DA4286-C45B-4FD0-9C7F-173C9DF10745}"/>
              </a:ext>
            </a:extLst>
          </p:cNvPr>
          <p:cNvGrpSpPr/>
          <p:nvPr/>
        </p:nvGrpSpPr>
        <p:grpSpPr>
          <a:xfrm>
            <a:off x="656677" y="4721595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2D3C37DD-26E1-4A11-9C29-C5C90B5DAE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88B8124C-0C4E-48BF-8CAA-C1DC864089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268D0291-A4FD-484A-B0F9-1E69B3106944}"/>
              </a:ext>
            </a:extLst>
          </p:cNvPr>
          <p:cNvGrpSpPr/>
          <p:nvPr/>
        </p:nvGrpSpPr>
        <p:grpSpPr>
          <a:xfrm>
            <a:off x="4828959" y="5008107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57F896C7-A1D2-4093-A410-C8B9193A6A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3D899DB6-B6FE-4F9C-A323-D68E790095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0EEE07B7-7DA3-492A-BEF1-5131A5A87AD2}"/>
              </a:ext>
            </a:extLst>
          </p:cNvPr>
          <p:cNvGrpSpPr/>
          <p:nvPr/>
        </p:nvGrpSpPr>
        <p:grpSpPr>
          <a:xfrm>
            <a:off x="4074579" y="5008107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CE29AFFE-6541-494B-861D-A8655E2AE5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88B4662-0428-4363-B2D8-A79BA62860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5CCFFE5-D1DC-4BC8-B648-F412A9FBB830}"/>
              </a:ext>
            </a:extLst>
          </p:cNvPr>
          <p:cNvGrpSpPr/>
          <p:nvPr/>
        </p:nvGrpSpPr>
        <p:grpSpPr>
          <a:xfrm>
            <a:off x="4486059" y="5610087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6B7C1D38-D025-44D9-BD80-34801F46A2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5C85DC8-1DE8-4A6F-AAB1-CE9B788C6E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63B417CC-9B1E-42D8-931F-AD8EDD758F8D}"/>
              </a:ext>
            </a:extLst>
          </p:cNvPr>
          <p:cNvGrpSpPr/>
          <p:nvPr/>
        </p:nvGrpSpPr>
        <p:grpSpPr>
          <a:xfrm>
            <a:off x="3731679" y="5610087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6E611B11-6227-40A9-A983-D2D7A9D9C9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D1842C8-6F6D-4353-9368-C71F7CFA90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1681EF28-AB20-4E1E-835B-CACABE7E1D49}"/>
              </a:ext>
            </a:extLst>
          </p:cNvPr>
          <p:cNvGrpSpPr/>
          <p:nvPr/>
        </p:nvGrpSpPr>
        <p:grpSpPr>
          <a:xfrm>
            <a:off x="2710599" y="5328147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81FB4AD1-D3AC-428C-AFF8-522B8EDBA3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E594BE82-C2B3-4C3F-8586-8ABD50692D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EC7DDEE2-F592-4368-B651-2C9011EF0ED5}"/>
              </a:ext>
            </a:extLst>
          </p:cNvPr>
          <p:cNvGrpSpPr/>
          <p:nvPr/>
        </p:nvGrpSpPr>
        <p:grpSpPr>
          <a:xfrm>
            <a:off x="5110899" y="6783567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6DE868E0-9AB6-4C0E-95C6-6C0B7FD5BE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F8F7FBD4-CA76-453F-ADE8-39DC493873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7F5773E2-D899-4A93-849B-F1A8C10DAE60}"/>
              </a:ext>
            </a:extLst>
          </p:cNvPr>
          <p:cNvGrpSpPr/>
          <p:nvPr/>
        </p:nvGrpSpPr>
        <p:grpSpPr>
          <a:xfrm>
            <a:off x="4356519" y="6783567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F14C1131-A9D6-4046-B6E1-D74DA78D7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F9470EF9-8747-42D0-B45B-377EC69C87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00DB6AB9-1FA3-414A-AE7D-329A63E5E752}"/>
              </a:ext>
            </a:extLst>
          </p:cNvPr>
          <p:cNvGrpSpPr/>
          <p:nvPr/>
        </p:nvGrpSpPr>
        <p:grpSpPr>
          <a:xfrm>
            <a:off x="5499519" y="7927660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F7861492-F820-47B8-A0E5-5976177140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321E8DC6-6823-414A-A5C1-3EF8E0106F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F7978F9C-48AF-44DF-8962-F5E5EE9AAC23}"/>
              </a:ext>
            </a:extLst>
          </p:cNvPr>
          <p:cNvGrpSpPr/>
          <p:nvPr/>
        </p:nvGrpSpPr>
        <p:grpSpPr>
          <a:xfrm>
            <a:off x="4745139" y="7286487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509C2262-912B-4C3C-8678-F137BC6541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EBC850FE-9416-4495-B8DB-0A001DD7C0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D228B00E-8BC7-4094-906E-F256133BF7E3}"/>
              </a:ext>
            </a:extLst>
          </p:cNvPr>
          <p:cNvGrpSpPr/>
          <p:nvPr/>
        </p:nvGrpSpPr>
        <p:grpSpPr>
          <a:xfrm>
            <a:off x="1735669" y="5537375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A71CCCE7-400C-468E-A75C-928118425B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395C3D98-BF9E-43BC-A50D-3CA098E8C3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F2C22EA8-29CB-44A6-A021-06795B2479D5}"/>
              </a:ext>
            </a:extLst>
          </p:cNvPr>
          <p:cNvGrpSpPr/>
          <p:nvPr/>
        </p:nvGrpSpPr>
        <p:grpSpPr>
          <a:xfrm>
            <a:off x="967573" y="5537375"/>
            <a:ext cx="720000" cy="430244"/>
            <a:chOff x="6555416" y="4900731"/>
            <a:chExt cx="720000" cy="378515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43A2DA1C-5D17-47BE-92E0-4F3ED6CC54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374B6907-4402-4938-88CD-889D8CCFD4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A2D8B029-37FF-4F30-8B44-41104E29FF3D}"/>
              </a:ext>
            </a:extLst>
          </p:cNvPr>
          <p:cNvGrpSpPr/>
          <p:nvPr/>
        </p:nvGrpSpPr>
        <p:grpSpPr>
          <a:xfrm>
            <a:off x="199477" y="5537375"/>
            <a:ext cx="720000" cy="430244"/>
            <a:chOff x="6555416" y="4900731"/>
            <a:chExt cx="720000" cy="378515"/>
          </a:xfrm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03DC705B-0E32-4868-9A7C-2D4B32FB2E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6D1762E7-3DDA-426F-B9E3-C22F6F87F8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5E0A3CA9-5675-4498-8F8E-0F52CA5302F8}"/>
              </a:ext>
            </a:extLst>
          </p:cNvPr>
          <p:cNvGrpSpPr/>
          <p:nvPr/>
        </p:nvGrpSpPr>
        <p:grpSpPr>
          <a:xfrm>
            <a:off x="3579279" y="6280647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828A4603-6A80-45B1-93AF-C4819D375E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1E2E03D3-8D9A-4851-8DC5-E535B58652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18A80D08-45D4-4C88-9445-27CDFED675FC}"/>
              </a:ext>
            </a:extLst>
          </p:cNvPr>
          <p:cNvGrpSpPr/>
          <p:nvPr/>
        </p:nvGrpSpPr>
        <p:grpSpPr>
          <a:xfrm>
            <a:off x="2824899" y="6280647"/>
            <a:ext cx="720000" cy="430244"/>
            <a:chOff x="6555416" y="4900731"/>
            <a:chExt cx="720000" cy="378515"/>
          </a:xfrm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89C62910-1E6B-4B93-B1D9-1A0C5B9E8F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28BABB43-05B3-403A-AD49-D5744C01B8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BCDCAF46-D6DA-41E8-AD21-E3D91A06FA80}"/>
              </a:ext>
            </a:extLst>
          </p:cNvPr>
          <p:cNvGrpSpPr/>
          <p:nvPr/>
        </p:nvGrpSpPr>
        <p:grpSpPr>
          <a:xfrm>
            <a:off x="3579279" y="6753087"/>
            <a:ext cx="720000" cy="430244"/>
            <a:chOff x="6555416" y="4900731"/>
            <a:chExt cx="720000" cy="378515"/>
          </a:xfrm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AE06FBEC-58CD-4AFC-B8BE-35ED4A79C6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06A8F02A-599C-44F9-BA80-1C341C895A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E97DA24F-3808-41F2-AF11-F61B3C02F30E}"/>
              </a:ext>
            </a:extLst>
          </p:cNvPr>
          <p:cNvGrpSpPr/>
          <p:nvPr/>
        </p:nvGrpSpPr>
        <p:grpSpPr>
          <a:xfrm>
            <a:off x="2824899" y="6753087"/>
            <a:ext cx="720000" cy="430244"/>
            <a:chOff x="6555416" y="4900731"/>
            <a:chExt cx="720000" cy="378515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49C890FB-0619-45CC-A5ED-7F4C360453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58D0A823-243A-407F-8B72-C8DFF1B30C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02CE61F3-E996-4431-BB26-362BB052FD2C}"/>
              </a:ext>
            </a:extLst>
          </p:cNvPr>
          <p:cNvGrpSpPr/>
          <p:nvPr/>
        </p:nvGrpSpPr>
        <p:grpSpPr>
          <a:xfrm>
            <a:off x="838033" y="6002195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A96CB09F-1E37-45A2-9D08-7CC04AAE79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615C7B3D-D5FF-4F26-A8B0-5406419656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78579326-C265-4D74-8C57-F1EA5E836C2D}"/>
              </a:ext>
            </a:extLst>
          </p:cNvPr>
          <p:cNvGrpSpPr/>
          <p:nvPr/>
        </p:nvGrpSpPr>
        <p:grpSpPr>
          <a:xfrm>
            <a:off x="69937" y="6002195"/>
            <a:ext cx="720000" cy="430244"/>
            <a:chOff x="6555416" y="4900731"/>
            <a:chExt cx="720000" cy="378515"/>
          </a:xfrm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9DA54970-A0EC-4DDC-8512-5CB15E3542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8A896EC7-F81D-4EE3-8BE4-0A95C7813A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0CA2F8CC-C1AD-4453-B3E6-61F793E86389}"/>
              </a:ext>
            </a:extLst>
          </p:cNvPr>
          <p:cNvGrpSpPr/>
          <p:nvPr/>
        </p:nvGrpSpPr>
        <p:grpSpPr>
          <a:xfrm>
            <a:off x="2032849" y="6489875"/>
            <a:ext cx="720000" cy="430244"/>
            <a:chOff x="6555416" y="4900731"/>
            <a:chExt cx="720000" cy="378515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AD203A6C-113C-472B-A3B2-DA2CCF6300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28195BFB-F89C-4FDA-9E77-A61FA3F1E7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1C1BA779-C406-4C48-92A3-EFB7D3331145}"/>
              </a:ext>
            </a:extLst>
          </p:cNvPr>
          <p:cNvGrpSpPr/>
          <p:nvPr/>
        </p:nvGrpSpPr>
        <p:grpSpPr>
          <a:xfrm>
            <a:off x="1264753" y="6489875"/>
            <a:ext cx="720000" cy="430244"/>
            <a:chOff x="6555416" y="4900731"/>
            <a:chExt cx="720000" cy="378515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AFBF3BB9-2EC5-4E39-BA78-C89B896466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C1AD01D6-2A75-446C-9BA4-F3D0B6572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06CEF488-BEA5-41CA-B6F8-EAA62F1FA8FA}"/>
              </a:ext>
            </a:extLst>
          </p:cNvPr>
          <p:cNvGrpSpPr/>
          <p:nvPr/>
        </p:nvGrpSpPr>
        <p:grpSpPr>
          <a:xfrm>
            <a:off x="496657" y="6489875"/>
            <a:ext cx="720000" cy="430244"/>
            <a:chOff x="6555416" y="4900731"/>
            <a:chExt cx="720000" cy="378515"/>
          </a:xfrm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CB1C4173-1C69-443B-90F5-EA09BDD8F6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E2B81C51-9512-458B-9821-CB9D2719B8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39766F11-A425-4B98-B43F-BBB431258FBA}"/>
              </a:ext>
            </a:extLst>
          </p:cNvPr>
          <p:cNvGrpSpPr/>
          <p:nvPr/>
        </p:nvGrpSpPr>
        <p:grpSpPr>
          <a:xfrm>
            <a:off x="2032849" y="6962315"/>
            <a:ext cx="720000" cy="430244"/>
            <a:chOff x="6555416" y="4900731"/>
            <a:chExt cx="720000" cy="378515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B1143CDE-A0B8-4C5C-B734-3BB915D912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A0E6C8D-3F16-4574-97BF-596BF33E18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18914D39-347D-40D0-827C-2CA4477DBCEC}"/>
              </a:ext>
            </a:extLst>
          </p:cNvPr>
          <p:cNvGrpSpPr/>
          <p:nvPr/>
        </p:nvGrpSpPr>
        <p:grpSpPr>
          <a:xfrm>
            <a:off x="1264753" y="6962315"/>
            <a:ext cx="720000" cy="430244"/>
            <a:chOff x="6555416" y="4900731"/>
            <a:chExt cx="720000" cy="378515"/>
          </a:xfrm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DB64444A-0FD6-45C9-B769-DC46DE6529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F15AD6E4-5351-4219-AD82-BE7FDC967A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C569C392-5256-4ADB-B4B3-E19D94432401}"/>
              </a:ext>
            </a:extLst>
          </p:cNvPr>
          <p:cNvGrpSpPr/>
          <p:nvPr/>
        </p:nvGrpSpPr>
        <p:grpSpPr>
          <a:xfrm>
            <a:off x="496657" y="6962315"/>
            <a:ext cx="720000" cy="430244"/>
            <a:chOff x="6555416" y="4900731"/>
            <a:chExt cx="720000" cy="378515"/>
          </a:xfrm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263997E3-CE11-42E2-AF28-57FEC5E59B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0F9C014A-865B-4DE7-8035-BA1D39CB73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8A9735AE-A5BE-4F1B-A378-E8E32BC2125C}"/>
              </a:ext>
            </a:extLst>
          </p:cNvPr>
          <p:cNvGrpSpPr/>
          <p:nvPr/>
        </p:nvGrpSpPr>
        <p:grpSpPr>
          <a:xfrm>
            <a:off x="3785019" y="7286487"/>
            <a:ext cx="720000" cy="430244"/>
            <a:chOff x="6555416" y="4900731"/>
            <a:chExt cx="720000" cy="378515"/>
          </a:xfrm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8B5EB4B3-C927-404D-892B-ABB649E30A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9039C6E8-4458-4DAD-87A9-50F98D652B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6335251D-BE6D-44A7-B380-5937BE5B7102}"/>
              </a:ext>
            </a:extLst>
          </p:cNvPr>
          <p:cNvGrpSpPr/>
          <p:nvPr/>
        </p:nvGrpSpPr>
        <p:grpSpPr>
          <a:xfrm>
            <a:off x="3038689" y="7442375"/>
            <a:ext cx="720000" cy="430244"/>
            <a:chOff x="6555416" y="4900731"/>
            <a:chExt cx="720000" cy="378515"/>
          </a:xfrm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4319475B-09F2-4721-AE0F-44F8ADA751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8B6978C0-AEC7-478C-9BF7-C196400108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2F63FF2C-CB63-4E7A-BEBA-571DD67F7858}"/>
              </a:ext>
            </a:extLst>
          </p:cNvPr>
          <p:cNvGrpSpPr/>
          <p:nvPr/>
        </p:nvGrpSpPr>
        <p:grpSpPr>
          <a:xfrm>
            <a:off x="2270593" y="7442375"/>
            <a:ext cx="720000" cy="430244"/>
            <a:chOff x="6555416" y="4900731"/>
            <a:chExt cx="720000" cy="378515"/>
          </a:xfrm>
        </p:grpSpPr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E03F35E2-EE85-403A-BF63-4A4B9C273B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</a:p>
          </p:txBody>
        </p:sp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B2F5E3A9-BD84-4358-99BE-F01C2E63A1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8B35BC81-2EA0-4680-8A02-91CBBF9F1A0B}"/>
              </a:ext>
            </a:extLst>
          </p:cNvPr>
          <p:cNvGrpSpPr/>
          <p:nvPr/>
        </p:nvGrpSpPr>
        <p:grpSpPr>
          <a:xfrm>
            <a:off x="1502497" y="7442375"/>
            <a:ext cx="720000" cy="430244"/>
            <a:chOff x="6555416" y="4900731"/>
            <a:chExt cx="720000" cy="378515"/>
          </a:xfrm>
        </p:grpSpPr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DE452789-DB67-425C-995B-B355FE9F11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</a:p>
          </p:txBody>
        </p:sp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D7DFD90C-AC66-4055-9D82-883388F83A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C1D91009-CE57-4C7F-9B82-985F33904E4F}"/>
              </a:ext>
            </a:extLst>
          </p:cNvPr>
          <p:cNvGrpSpPr/>
          <p:nvPr/>
        </p:nvGrpSpPr>
        <p:grpSpPr>
          <a:xfrm>
            <a:off x="2270593" y="7930055"/>
            <a:ext cx="720000" cy="430244"/>
            <a:chOff x="6555416" y="4900731"/>
            <a:chExt cx="720000" cy="378515"/>
          </a:xfrm>
        </p:grpSpPr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AAAC080E-3055-4359-9C15-4598DFA9CE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2DB59AD8-5773-4C7A-B042-BE8C276722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783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3" name="Group 313"/>
          <p:cNvGrpSpPr>
            <a:grpSpLocks/>
          </p:cNvGrpSpPr>
          <p:nvPr/>
        </p:nvGrpSpPr>
        <p:grpSpPr bwMode="auto">
          <a:xfrm>
            <a:off x="246063" y="741589"/>
            <a:ext cx="6332991" cy="8165420"/>
            <a:chOff x="217" y="318"/>
            <a:chExt cx="5585" cy="7201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0C1D739C-104F-447F-8492-026E79E1DC9B}"/>
              </a:ext>
            </a:extLst>
          </p:cNvPr>
          <p:cNvSpPr txBox="1"/>
          <p:nvPr/>
        </p:nvSpPr>
        <p:spPr>
          <a:xfrm>
            <a:off x="1665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茨城県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CE5E42C7-4F8B-4C3D-A9D2-90ADC1E366EA}"/>
              </a:ext>
            </a:extLst>
          </p:cNvPr>
          <p:cNvSpPr txBox="1"/>
          <p:nvPr/>
        </p:nvSpPr>
        <p:spPr>
          <a:xfrm>
            <a:off x="1313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33A1240E-BA45-4306-BFBF-F09BEED93D4A}"/>
              </a:ext>
            </a:extLst>
          </p:cNvPr>
          <p:cNvCxnSpPr/>
          <p:nvPr/>
        </p:nvCxnSpPr>
        <p:spPr>
          <a:xfrm>
            <a:off x="1582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60C84192-2DA2-4A20-8061-5729979FF340}"/>
              </a:ext>
            </a:extLst>
          </p:cNvPr>
          <p:cNvGrpSpPr/>
          <p:nvPr/>
        </p:nvGrpSpPr>
        <p:grpSpPr>
          <a:xfrm>
            <a:off x="5655397" y="12593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44CD85BE-163A-4A21-BD3A-D48FF25470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6566540A-5B0D-448B-904B-323C77BF7A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A1A9414-6073-4EC6-9BA0-4D3E0C991BE4}"/>
              </a:ext>
            </a:extLst>
          </p:cNvPr>
          <p:cNvGrpSpPr/>
          <p:nvPr/>
        </p:nvGrpSpPr>
        <p:grpSpPr>
          <a:xfrm>
            <a:off x="5070181" y="18445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C8E3DE5-7E56-4C41-8C22-6A4BDC1880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1E574DC7-8D25-4734-BCAF-B040F35355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3E9D496A-1710-4ED2-81E6-3C9F661DFAA2}"/>
              </a:ext>
            </a:extLst>
          </p:cNvPr>
          <p:cNvGrpSpPr/>
          <p:nvPr/>
        </p:nvGrpSpPr>
        <p:grpSpPr>
          <a:xfrm>
            <a:off x="5155525" y="27101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01D7DAE1-EE5B-4D8B-A371-8B978B5C0F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FEA134B0-E18C-4CC5-A6F2-9D6AFB0EFF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56DFA2C8-A78C-4444-A991-D161799DF5A7}"/>
              </a:ext>
            </a:extLst>
          </p:cNvPr>
          <p:cNvGrpSpPr/>
          <p:nvPr/>
        </p:nvGrpSpPr>
        <p:grpSpPr>
          <a:xfrm>
            <a:off x="3436453" y="15884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E31FDDA6-ACE2-47A7-BD9C-B280B9DD2C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B435BBDC-DA3B-4801-A747-2823EA988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4C7D0D3-42CC-4A3B-BCA8-8EC4D9539440}"/>
              </a:ext>
            </a:extLst>
          </p:cNvPr>
          <p:cNvGrpSpPr/>
          <p:nvPr/>
        </p:nvGrpSpPr>
        <p:grpSpPr>
          <a:xfrm>
            <a:off x="4277701" y="24663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A7E5AF2F-9DB0-48DE-82EA-9DD7EC15AB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2E32971A-BA54-42BD-865F-4EE1858938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2EF4DF3-0603-4635-AC2F-487915A53150}"/>
              </a:ext>
            </a:extLst>
          </p:cNvPr>
          <p:cNvGrpSpPr/>
          <p:nvPr/>
        </p:nvGrpSpPr>
        <p:grpSpPr>
          <a:xfrm>
            <a:off x="3375493" y="27589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E4C7003F-C882-4340-9EC5-B0DAFD0999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98DDB2F-EA66-42AA-B640-4647F81444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B71560C5-53B1-4EAB-8E69-1068D8B7F66A}"/>
              </a:ext>
            </a:extLst>
          </p:cNvPr>
          <p:cNvGrpSpPr/>
          <p:nvPr/>
        </p:nvGrpSpPr>
        <p:grpSpPr>
          <a:xfrm>
            <a:off x="4936069" y="3661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644EEFE-588F-47B3-9F67-9BA3676608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5DE3403-903E-4BFB-80C7-6AD909C93F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C18ED98F-FFA6-441C-8195-287F188B1F04}"/>
              </a:ext>
            </a:extLst>
          </p:cNvPr>
          <p:cNvGrpSpPr/>
          <p:nvPr/>
        </p:nvGrpSpPr>
        <p:grpSpPr>
          <a:xfrm>
            <a:off x="4180165" y="3661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9FAC7A53-B556-411D-BA00-B193E97B99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F8FA7CF-31B7-46B6-9971-28E595C8D3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C3BC5F9-B2DC-406F-80F9-9FA1BC63806D}"/>
              </a:ext>
            </a:extLst>
          </p:cNvPr>
          <p:cNvGrpSpPr/>
          <p:nvPr/>
        </p:nvGrpSpPr>
        <p:grpSpPr>
          <a:xfrm>
            <a:off x="3302341" y="3661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0E39FA8B-074E-4918-9147-74A22C5D07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EBC3BC8E-5EA0-493C-BEF4-8C75C69533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96F372A2-EFE4-4564-82FE-249BFD5F5EB3}"/>
              </a:ext>
            </a:extLst>
          </p:cNvPr>
          <p:cNvGrpSpPr/>
          <p:nvPr/>
        </p:nvGrpSpPr>
        <p:grpSpPr>
          <a:xfrm>
            <a:off x="4936069" y="430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8E9EDF93-A150-41E8-8555-C131401731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F8320D5-A1AF-4649-96D5-F51B707C9E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F1330D6C-F524-4E8C-B3E5-2F3C7E0A5DB6}"/>
              </a:ext>
            </a:extLst>
          </p:cNvPr>
          <p:cNvGrpSpPr/>
          <p:nvPr/>
        </p:nvGrpSpPr>
        <p:grpSpPr>
          <a:xfrm>
            <a:off x="3911941" y="430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98D550C-9F6D-4844-B83D-0E364B63D3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389F401-583C-4EC6-BA25-F1548D4EE7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4EAF1DC8-727A-45D3-908B-DCD2BD91DAE3}"/>
              </a:ext>
            </a:extLst>
          </p:cNvPr>
          <p:cNvGrpSpPr/>
          <p:nvPr/>
        </p:nvGrpSpPr>
        <p:grpSpPr>
          <a:xfrm>
            <a:off x="3009733" y="430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3EF52EAA-2FD4-4340-A749-3B4FEA1C36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0FD47E6-81F8-437F-B719-ECD8B76169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AAD35458-332A-4FE4-959B-2228B4EAD7CD}"/>
              </a:ext>
            </a:extLst>
          </p:cNvPr>
          <p:cNvGrpSpPr/>
          <p:nvPr/>
        </p:nvGrpSpPr>
        <p:grpSpPr>
          <a:xfrm>
            <a:off x="2192869" y="47215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57A0D17-05C1-4D14-8268-B63C9491DE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1A3CF68-B6D2-453A-99B5-417631A9D9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2EF458DD-0CF9-418B-9271-9DAA2ACDA79C}"/>
              </a:ext>
            </a:extLst>
          </p:cNvPr>
          <p:cNvGrpSpPr/>
          <p:nvPr/>
        </p:nvGrpSpPr>
        <p:grpSpPr>
          <a:xfrm>
            <a:off x="1424773" y="47215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9FC4A278-9FB4-4AAA-A451-B6775DF92C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D2472436-DC3C-49D6-A847-9DC57AEB1D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E9DA4286-C45B-4FD0-9C7F-173C9DF10745}"/>
              </a:ext>
            </a:extLst>
          </p:cNvPr>
          <p:cNvGrpSpPr/>
          <p:nvPr/>
        </p:nvGrpSpPr>
        <p:grpSpPr>
          <a:xfrm>
            <a:off x="656677" y="47215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2D3C37DD-26E1-4A11-9C29-C5C90B5DAE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88B8124C-0C4E-48BF-8CAA-C1DC864089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268D0291-A4FD-484A-B0F9-1E69B3106944}"/>
              </a:ext>
            </a:extLst>
          </p:cNvPr>
          <p:cNvGrpSpPr/>
          <p:nvPr/>
        </p:nvGrpSpPr>
        <p:grpSpPr>
          <a:xfrm>
            <a:off x="4828959" y="50081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57F896C7-A1D2-4093-A410-C8B9193A6A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3D899DB6-B6FE-4F9C-A323-D68E790095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0EEE07B7-7DA3-492A-BEF1-5131A5A87AD2}"/>
              </a:ext>
            </a:extLst>
          </p:cNvPr>
          <p:cNvGrpSpPr/>
          <p:nvPr/>
        </p:nvGrpSpPr>
        <p:grpSpPr>
          <a:xfrm>
            <a:off x="4074579" y="50081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CE29AFFE-6541-494B-861D-A8655E2AE5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88B4662-0428-4363-B2D8-A79BA62860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5CCFFE5-D1DC-4BC8-B648-F412A9FBB830}"/>
              </a:ext>
            </a:extLst>
          </p:cNvPr>
          <p:cNvGrpSpPr/>
          <p:nvPr/>
        </p:nvGrpSpPr>
        <p:grpSpPr>
          <a:xfrm>
            <a:off x="4486059" y="5610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6B7C1D38-D025-44D9-BD80-34801F46A2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05C85DC8-1DE8-4A6F-AAB1-CE9B788C6E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63B417CC-9B1E-42D8-931F-AD8EDD758F8D}"/>
              </a:ext>
            </a:extLst>
          </p:cNvPr>
          <p:cNvGrpSpPr/>
          <p:nvPr/>
        </p:nvGrpSpPr>
        <p:grpSpPr>
          <a:xfrm>
            <a:off x="3731679" y="5610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6E611B11-6227-40A9-A983-D2D7A9D9C9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D1842C8-6F6D-4353-9368-C71F7CFA90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1681EF28-AB20-4E1E-835B-CACABE7E1D49}"/>
              </a:ext>
            </a:extLst>
          </p:cNvPr>
          <p:cNvGrpSpPr/>
          <p:nvPr/>
        </p:nvGrpSpPr>
        <p:grpSpPr>
          <a:xfrm>
            <a:off x="2710599" y="53281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81FB4AD1-D3AC-428C-AFF8-522B8EDBA3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E594BE82-C2B3-4C3F-8586-8ABD50692D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EC7DDEE2-F592-4368-B651-2C9011EF0ED5}"/>
              </a:ext>
            </a:extLst>
          </p:cNvPr>
          <p:cNvGrpSpPr/>
          <p:nvPr/>
        </p:nvGrpSpPr>
        <p:grpSpPr>
          <a:xfrm>
            <a:off x="5110899" y="67835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6DE868E0-9AB6-4C0E-95C6-6C0B7FD5BE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F8F7FBD4-CA76-453F-ADE8-39DC493873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7F5773E2-D899-4A93-849B-F1A8C10DAE60}"/>
              </a:ext>
            </a:extLst>
          </p:cNvPr>
          <p:cNvGrpSpPr/>
          <p:nvPr/>
        </p:nvGrpSpPr>
        <p:grpSpPr>
          <a:xfrm>
            <a:off x="4356519" y="67835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F14C1131-A9D6-4046-B6E1-D74DA78D7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F9470EF9-8747-42D0-B45B-377EC69C87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00DB6AB9-1FA3-414A-AE7D-329A63E5E752}"/>
              </a:ext>
            </a:extLst>
          </p:cNvPr>
          <p:cNvGrpSpPr/>
          <p:nvPr/>
        </p:nvGrpSpPr>
        <p:grpSpPr>
          <a:xfrm>
            <a:off x="5499519" y="79276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F7861492-F820-47B8-A0E5-5976177140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321E8DC6-6823-414A-A5C1-3EF8E0106F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F7978F9C-48AF-44DF-8962-F5E5EE9AAC23}"/>
              </a:ext>
            </a:extLst>
          </p:cNvPr>
          <p:cNvGrpSpPr/>
          <p:nvPr/>
        </p:nvGrpSpPr>
        <p:grpSpPr>
          <a:xfrm>
            <a:off x="4745139" y="72864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509C2262-912B-4C3C-8678-F137BC6541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EBC850FE-9416-4495-B8DB-0A001DD7C0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D228B00E-8BC7-4094-906E-F256133BF7E3}"/>
              </a:ext>
            </a:extLst>
          </p:cNvPr>
          <p:cNvGrpSpPr/>
          <p:nvPr/>
        </p:nvGrpSpPr>
        <p:grpSpPr>
          <a:xfrm>
            <a:off x="1735669" y="553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A71CCCE7-400C-468E-A75C-928118425B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395C3D98-BF9E-43BC-A50D-3CA098E8C3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F2C22EA8-29CB-44A6-A021-06795B2479D5}"/>
              </a:ext>
            </a:extLst>
          </p:cNvPr>
          <p:cNvGrpSpPr/>
          <p:nvPr/>
        </p:nvGrpSpPr>
        <p:grpSpPr>
          <a:xfrm>
            <a:off x="967573" y="553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43A2DA1C-5D17-47BE-92E0-4F3ED6CC54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374B6907-4402-4938-88CD-889D8CCFD4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A2D8B029-37FF-4F30-8B44-41104E29FF3D}"/>
              </a:ext>
            </a:extLst>
          </p:cNvPr>
          <p:cNvGrpSpPr/>
          <p:nvPr/>
        </p:nvGrpSpPr>
        <p:grpSpPr>
          <a:xfrm>
            <a:off x="199477" y="553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03DC705B-0E32-4868-9A7C-2D4B32FB2E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6D1762E7-3DDA-426F-B9E3-C22F6F87F8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5E0A3CA9-5675-4498-8F8E-0F52CA5302F8}"/>
              </a:ext>
            </a:extLst>
          </p:cNvPr>
          <p:cNvGrpSpPr/>
          <p:nvPr/>
        </p:nvGrpSpPr>
        <p:grpSpPr>
          <a:xfrm>
            <a:off x="3579279" y="62806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828A4603-6A80-45B1-93AF-C4819D375E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1E2E03D3-8D9A-4851-8DC5-E535B58652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18A80D08-45D4-4C88-9445-27CDFED675FC}"/>
              </a:ext>
            </a:extLst>
          </p:cNvPr>
          <p:cNvGrpSpPr/>
          <p:nvPr/>
        </p:nvGrpSpPr>
        <p:grpSpPr>
          <a:xfrm>
            <a:off x="2824899" y="62806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89C62910-1E6B-4B93-B1D9-1A0C5B9E8F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28BABB43-05B3-403A-AD49-D5744C01B8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BCDCAF46-D6DA-41E8-AD21-E3D91A06FA80}"/>
              </a:ext>
            </a:extLst>
          </p:cNvPr>
          <p:cNvGrpSpPr/>
          <p:nvPr/>
        </p:nvGrpSpPr>
        <p:grpSpPr>
          <a:xfrm>
            <a:off x="3579279" y="6753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AE06FBEC-58CD-4AFC-B8BE-35ED4A79C6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06A8F02A-599C-44F9-BA80-1C341C895A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E97DA24F-3808-41F2-AF11-F61B3C02F30E}"/>
              </a:ext>
            </a:extLst>
          </p:cNvPr>
          <p:cNvGrpSpPr/>
          <p:nvPr/>
        </p:nvGrpSpPr>
        <p:grpSpPr>
          <a:xfrm>
            <a:off x="2824899" y="6753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49C890FB-0619-45CC-A5ED-7F4C360453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58D0A823-243A-407F-8B72-C8DFF1B30C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02CE61F3-E996-4431-BB26-362BB052FD2C}"/>
              </a:ext>
            </a:extLst>
          </p:cNvPr>
          <p:cNvGrpSpPr/>
          <p:nvPr/>
        </p:nvGrpSpPr>
        <p:grpSpPr>
          <a:xfrm>
            <a:off x="838033" y="60021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A96CB09F-1E37-45A2-9D08-7CC04AAE79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615C7B3D-D5FF-4F26-A8B0-5406419656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78579326-C265-4D74-8C57-F1EA5E836C2D}"/>
              </a:ext>
            </a:extLst>
          </p:cNvPr>
          <p:cNvGrpSpPr/>
          <p:nvPr/>
        </p:nvGrpSpPr>
        <p:grpSpPr>
          <a:xfrm>
            <a:off x="69937" y="60021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9DA54970-A0EC-4DDC-8512-5CB15E3542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8A896EC7-F81D-4EE3-8BE4-0A95C7813A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0CA2F8CC-C1AD-4453-B3E6-61F793E86389}"/>
              </a:ext>
            </a:extLst>
          </p:cNvPr>
          <p:cNvGrpSpPr/>
          <p:nvPr/>
        </p:nvGrpSpPr>
        <p:grpSpPr>
          <a:xfrm>
            <a:off x="2032849" y="6489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AD203A6C-113C-472B-A3B2-DA2CCF6300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28195BFB-F89C-4FDA-9E77-A61FA3F1E7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1C1BA779-C406-4C48-92A3-EFB7D3331145}"/>
              </a:ext>
            </a:extLst>
          </p:cNvPr>
          <p:cNvGrpSpPr/>
          <p:nvPr/>
        </p:nvGrpSpPr>
        <p:grpSpPr>
          <a:xfrm>
            <a:off x="1264753" y="6489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AFBF3BB9-2EC5-4E39-BA78-C89B896466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C1AD01D6-2A75-446C-9BA4-F3D0B6572A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06CEF488-BEA5-41CA-B6F8-EAA62F1FA8FA}"/>
              </a:ext>
            </a:extLst>
          </p:cNvPr>
          <p:cNvGrpSpPr/>
          <p:nvPr/>
        </p:nvGrpSpPr>
        <p:grpSpPr>
          <a:xfrm>
            <a:off x="496657" y="6489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CB1C4173-1C69-443B-90F5-EA09BDD8F6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E2B81C51-9512-458B-9821-CB9D2719B8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39766F11-A425-4B98-B43F-BBB431258FBA}"/>
              </a:ext>
            </a:extLst>
          </p:cNvPr>
          <p:cNvGrpSpPr/>
          <p:nvPr/>
        </p:nvGrpSpPr>
        <p:grpSpPr>
          <a:xfrm>
            <a:off x="2032849" y="69623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B1143CDE-A0B8-4C5C-B734-3BB915D912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A0E6C8D-3F16-4574-97BF-596BF33E18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18914D39-347D-40D0-827C-2CA4477DBCEC}"/>
              </a:ext>
            </a:extLst>
          </p:cNvPr>
          <p:cNvGrpSpPr/>
          <p:nvPr/>
        </p:nvGrpSpPr>
        <p:grpSpPr>
          <a:xfrm>
            <a:off x="1264753" y="69623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DB64444A-0FD6-45C9-B769-DC46DE6529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F15AD6E4-5351-4219-AD82-BE7FDC967A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C569C392-5256-4ADB-B4B3-E19D94432401}"/>
              </a:ext>
            </a:extLst>
          </p:cNvPr>
          <p:cNvGrpSpPr/>
          <p:nvPr/>
        </p:nvGrpSpPr>
        <p:grpSpPr>
          <a:xfrm>
            <a:off x="496657" y="69623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263997E3-CE11-42E2-AF28-57FEC5E59B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0F9C014A-865B-4DE7-8035-BA1D39CB73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8A9735AE-A5BE-4F1B-A378-E8E32BC2125C}"/>
              </a:ext>
            </a:extLst>
          </p:cNvPr>
          <p:cNvGrpSpPr/>
          <p:nvPr/>
        </p:nvGrpSpPr>
        <p:grpSpPr>
          <a:xfrm>
            <a:off x="3785019" y="72864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8B5EB4B3-C927-404D-892B-ABB649E30A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9039C6E8-4458-4DAD-87A9-50F98D652B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6335251D-BE6D-44A7-B380-5937BE5B7102}"/>
              </a:ext>
            </a:extLst>
          </p:cNvPr>
          <p:cNvGrpSpPr/>
          <p:nvPr/>
        </p:nvGrpSpPr>
        <p:grpSpPr>
          <a:xfrm>
            <a:off x="3038689" y="7442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4319475B-09F2-4721-AE0F-44F8ADA751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8B6978C0-AEC7-478C-9BF7-C196400108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3" name="グループ化 322">
            <a:extLst>
              <a:ext uri="{FF2B5EF4-FFF2-40B4-BE49-F238E27FC236}">
                <a16:creationId xmlns:a16="http://schemas.microsoft.com/office/drawing/2014/main" id="{2F63FF2C-CB63-4E7A-BEBA-571DD67F7858}"/>
              </a:ext>
            </a:extLst>
          </p:cNvPr>
          <p:cNvGrpSpPr/>
          <p:nvPr/>
        </p:nvGrpSpPr>
        <p:grpSpPr>
          <a:xfrm>
            <a:off x="2270593" y="7442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E03F35E2-EE85-403A-BF63-4A4B9C273B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</a:p>
          </p:txBody>
        </p:sp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B2F5E3A9-BD84-4358-99BE-F01C2E63A1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8B35BC81-2EA0-4680-8A02-91CBBF9F1A0B}"/>
              </a:ext>
            </a:extLst>
          </p:cNvPr>
          <p:cNvGrpSpPr/>
          <p:nvPr/>
        </p:nvGrpSpPr>
        <p:grpSpPr>
          <a:xfrm>
            <a:off x="1502497" y="7442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DE452789-DB67-425C-995B-B355FE9F11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</a:p>
          </p:txBody>
        </p:sp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D7DFD90C-AC66-4055-9D82-883388F83A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C1D91009-CE57-4C7F-9B82-985F33904E4F}"/>
              </a:ext>
            </a:extLst>
          </p:cNvPr>
          <p:cNvGrpSpPr/>
          <p:nvPr/>
        </p:nvGrpSpPr>
        <p:grpSpPr>
          <a:xfrm>
            <a:off x="2270593" y="79300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AAAC080E-3055-4359-9C15-4598DFA9CE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</a:p>
          </p:txBody>
        </p:sp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2DB59AD8-5773-4C7A-B042-BE8C276722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612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5" name="Group 311"/>
          <p:cNvGrpSpPr>
            <a:grpSpLocks/>
          </p:cNvGrpSpPr>
          <p:nvPr/>
        </p:nvGrpSpPr>
        <p:grpSpPr bwMode="auto">
          <a:xfrm>
            <a:off x="278947" y="773339"/>
            <a:ext cx="6300107" cy="8165420"/>
            <a:chOff x="246" y="346"/>
            <a:chExt cx="5556" cy="7201"/>
          </a:xfrm>
        </p:grpSpPr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230" y="4089"/>
              <a:ext cx="1191" cy="1134"/>
            </a:xfrm>
            <a:custGeom>
              <a:avLst/>
              <a:gdLst>
                <a:gd name="T0" fmla="*/ 851 w 1191"/>
                <a:gd name="T1" fmla="*/ 1134 h 1134"/>
                <a:gd name="T2" fmla="*/ 681 w 1191"/>
                <a:gd name="T3" fmla="*/ 1077 h 1134"/>
                <a:gd name="T4" fmla="*/ 737 w 1191"/>
                <a:gd name="T5" fmla="*/ 1020 h 1134"/>
                <a:gd name="T6" fmla="*/ 851 w 1191"/>
                <a:gd name="T7" fmla="*/ 964 h 1134"/>
                <a:gd name="T8" fmla="*/ 737 w 1191"/>
                <a:gd name="T9" fmla="*/ 850 h 1134"/>
                <a:gd name="T10" fmla="*/ 681 w 1191"/>
                <a:gd name="T11" fmla="*/ 794 h 1134"/>
                <a:gd name="T12" fmla="*/ 567 w 1191"/>
                <a:gd name="T13" fmla="*/ 737 h 1134"/>
                <a:gd name="T14" fmla="*/ 397 w 1191"/>
                <a:gd name="T15" fmla="*/ 794 h 1134"/>
                <a:gd name="T16" fmla="*/ 114 w 1191"/>
                <a:gd name="T17" fmla="*/ 850 h 1134"/>
                <a:gd name="T18" fmla="*/ 57 w 1191"/>
                <a:gd name="T19" fmla="*/ 680 h 1134"/>
                <a:gd name="T20" fmla="*/ 0 w 1191"/>
                <a:gd name="T21" fmla="*/ 567 h 1134"/>
                <a:gd name="T22" fmla="*/ 114 w 1191"/>
                <a:gd name="T23" fmla="*/ 453 h 1134"/>
                <a:gd name="T24" fmla="*/ 170 w 1191"/>
                <a:gd name="T25" fmla="*/ 283 h 1134"/>
                <a:gd name="T26" fmla="*/ 227 w 1191"/>
                <a:gd name="T27" fmla="*/ 227 h 1134"/>
                <a:gd name="T28" fmla="*/ 170 w 1191"/>
                <a:gd name="T29" fmla="*/ 113 h 1134"/>
                <a:gd name="T30" fmla="*/ 227 w 1191"/>
                <a:gd name="T31" fmla="*/ 56 h 1134"/>
                <a:gd name="T32" fmla="*/ 567 w 1191"/>
                <a:gd name="T33" fmla="*/ 0 h 1134"/>
                <a:gd name="T34" fmla="*/ 624 w 1191"/>
                <a:gd name="T35" fmla="*/ 113 h 1134"/>
                <a:gd name="T36" fmla="*/ 737 w 1191"/>
                <a:gd name="T37" fmla="*/ 227 h 1134"/>
                <a:gd name="T38" fmla="*/ 964 w 1191"/>
                <a:gd name="T39" fmla="*/ 283 h 1134"/>
                <a:gd name="T40" fmla="*/ 907 w 1191"/>
                <a:gd name="T41" fmla="*/ 340 h 1134"/>
                <a:gd name="T42" fmla="*/ 851 w 1191"/>
                <a:gd name="T43" fmla="*/ 397 h 1134"/>
                <a:gd name="T44" fmla="*/ 794 w 1191"/>
                <a:gd name="T45" fmla="*/ 453 h 1134"/>
                <a:gd name="T46" fmla="*/ 907 w 1191"/>
                <a:gd name="T47" fmla="*/ 567 h 1134"/>
                <a:gd name="T48" fmla="*/ 964 w 1191"/>
                <a:gd name="T49" fmla="*/ 623 h 1134"/>
                <a:gd name="T50" fmla="*/ 1021 w 1191"/>
                <a:gd name="T51" fmla="*/ 680 h 1134"/>
                <a:gd name="T52" fmla="*/ 1191 w 1191"/>
                <a:gd name="T53" fmla="*/ 737 h 1134"/>
                <a:gd name="T54" fmla="*/ 964 w 1191"/>
                <a:gd name="T55" fmla="*/ 794 h 1134"/>
                <a:gd name="T56" fmla="*/ 1021 w 1191"/>
                <a:gd name="T57" fmla="*/ 850 h 1134"/>
                <a:gd name="T58" fmla="*/ 964 w 1191"/>
                <a:gd name="T59" fmla="*/ 907 h 1134"/>
                <a:gd name="T60" fmla="*/ 1021 w 1191"/>
                <a:gd name="T61" fmla="*/ 964 h 1134"/>
                <a:gd name="T62" fmla="*/ 1078 w 1191"/>
                <a:gd name="T63" fmla="*/ 1020 h 1134"/>
                <a:gd name="T64" fmla="*/ 1134 w 1191"/>
                <a:gd name="T6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1134">
                  <a:moveTo>
                    <a:pt x="1134" y="1134"/>
                  </a:moveTo>
                  <a:lnTo>
                    <a:pt x="851" y="1134"/>
                  </a:lnTo>
                  <a:lnTo>
                    <a:pt x="851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851" y="964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114" y="85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964" y="794"/>
                  </a:lnTo>
                  <a:lnTo>
                    <a:pt x="964" y="850"/>
                  </a:lnTo>
                  <a:lnTo>
                    <a:pt x="1021" y="85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2570" y="4826"/>
              <a:ext cx="1078" cy="907"/>
            </a:xfrm>
            <a:custGeom>
              <a:avLst/>
              <a:gdLst>
                <a:gd name="T0" fmla="*/ 397 w 1078"/>
                <a:gd name="T1" fmla="*/ 850 h 907"/>
                <a:gd name="T2" fmla="*/ 567 w 1078"/>
                <a:gd name="T3" fmla="*/ 850 h 907"/>
                <a:gd name="T4" fmla="*/ 567 w 1078"/>
                <a:gd name="T5" fmla="*/ 907 h 907"/>
                <a:gd name="T6" fmla="*/ 1078 w 1078"/>
                <a:gd name="T7" fmla="*/ 907 h 907"/>
                <a:gd name="T8" fmla="*/ 1078 w 1078"/>
                <a:gd name="T9" fmla="*/ 567 h 907"/>
                <a:gd name="T10" fmla="*/ 1021 w 1078"/>
                <a:gd name="T11" fmla="*/ 567 h 907"/>
                <a:gd name="T12" fmla="*/ 1021 w 1078"/>
                <a:gd name="T13" fmla="*/ 453 h 907"/>
                <a:gd name="T14" fmla="*/ 964 w 1078"/>
                <a:gd name="T15" fmla="*/ 453 h 907"/>
                <a:gd name="T16" fmla="*/ 964 w 1078"/>
                <a:gd name="T17" fmla="*/ 397 h 907"/>
                <a:gd name="T18" fmla="*/ 511 w 1078"/>
                <a:gd name="T19" fmla="*/ 397 h 907"/>
                <a:gd name="T20" fmla="*/ 511 w 1078"/>
                <a:gd name="T21" fmla="*/ 340 h 907"/>
                <a:gd name="T22" fmla="*/ 341 w 1078"/>
                <a:gd name="T23" fmla="*/ 340 h 907"/>
                <a:gd name="T24" fmla="*/ 341 w 1078"/>
                <a:gd name="T25" fmla="*/ 283 h 907"/>
                <a:gd name="T26" fmla="*/ 397 w 1078"/>
                <a:gd name="T27" fmla="*/ 283 h 907"/>
                <a:gd name="T28" fmla="*/ 397 w 1078"/>
                <a:gd name="T29" fmla="*/ 227 h 907"/>
                <a:gd name="T30" fmla="*/ 511 w 1078"/>
                <a:gd name="T31" fmla="*/ 227 h 907"/>
                <a:gd name="T32" fmla="*/ 511 w 1078"/>
                <a:gd name="T33" fmla="*/ 113 h 907"/>
                <a:gd name="T34" fmla="*/ 397 w 1078"/>
                <a:gd name="T35" fmla="*/ 113 h 907"/>
                <a:gd name="T36" fmla="*/ 397 w 1078"/>
                <a:gd name="T37" fmla="*/ 57 h 907"/>
                <a:gd name="T38" fmla="*/ 341 w 1078"/>
                <a:gd name="T39" fmla="*/ 57 h 907"/>
                <a:gd name="T40" fmla="*/ 341 w 1078"/>
                <a:gd name="T41" fmla="*/ 0 h 907"/>
                <a:gd name="T42" fmla="*/ 227 w 1078"/>
                <a:gd name="T43" fmla="*/ 0 h 907"/>
                <a:gd name="T44" fmla="*/ 227 w 1078"/>
                <a:gd name="T45" fmla="*/ 57 h 907"/>
                <a:gd name="T46" fmla="*/ 57 w 1078"/>
                <a:gd name="T47" fmla="*/ 57 h 907"/>
                <a:gd name="T48" fmla="*/ 57 w 1078"/>
                <a:gd name="T49" fmla="*/ 113 h 907"/>
                <a:gd name="T50" fmla="*/ 0 w 1078"/>
                <a:gd name="T51" fmla="*/ 113 h 907"/>
                <a:gd name="T52" fmla="*/ 0 w 1078"/>
                <a:gd name="T53" fmla="*/ 170 h 907"/>
                <a:gd name="T54" fmla="*/ 114 w 1078"/>
                <a:gd name="T55" fmla="*/ 170 h 907"/>
                <a:gd name="T56" fmla="*/ 114 w 1078"/>
                <a:gd name="T57" fmla="*/ 283 h 907"/>
                <a:gd name="T58" fmla="*/ 170 w 1078"/>
                <a:gd name="T59" fmla="*/ 283 h 907"/>
                <a:gd name="T60" fmla="*/ 170 w 1078"/>
                <a:gd name="T61" fmla="*/ 340 h 907"/>
                <a:gd name="T62" fmla="*/ 57 w 1078"/>
                <a:gd name="T63" fmla="*/ 340 h 907"/>
                <a:gd name="T64" fmla="*/ 57 w 1078"/>
                <a:gd name="T65" fmla="*/ 397 h 907"/>
                <a:gd name="T66" fmla="*/ 284 w 1078"/>
                <a:gd name="T67" fmla="*/ 397 h 907"/>
                <a:gd name="T68" fmla="*/ 284 w 1078"/>
                <a:gd name="T69" fmla="*/ 453 h 907"/>
                <a:gd name="T70" fmla="*/ 454 w 1078"/>
                <a:gd name="T71" fmla="*/ 453 h 907"/>
                <a:gd name="T72" fmla="*/ 454 w 1078"/>
                <a:gd name="T73" fmla="*/ 510 h 907"/>
                <a:gd name="T74" fmla="*/ 511 w 1078"/>
                <a:gd name="T75" fmla="*/ 510 h 907"/>
                <a:gd name="T76" fmla="*/ 511 w 1078"/>
                <a:gd name="T77" fmla="*/ 624 h 907"/>
                <a:gd name="T78" fmla="*/ 397 w 1078"/>
                <a:gd name="T79" fmla="*/ 624 h 907"/>
                <a:gd name="T80" fmla="*/ 397 w 1078"/>
                <a:gd name="T8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907">
                  <a:moveTo>
                    <a:pt x="397" y="850"/>
                  </a:moveTo>
                  <a:lnTo>
                    <a:pt x="567" y="850"/>
                  </a:lnTo>
                  <a:lnTo>
                    <a:pt x="567" y="907"/>
                  </a:lnTo>
                  <a:lnTo>
                    <a:pt x="1078" y="907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2344" y="4939"/>
              <a:ext cx="737" cy="964"/>
            </a:xfrm>
            <a:custGeom>
              <a:avLst/>
              <a:gdLst>
                <a:gd name="T0" fmla="*/ 623 w 737"/>
                <a:gd name="T1" fmla="*/ 737 h 964"/>
                <a:gd name="T2" fmla="*/ 396 w 737"/>
                <a:gd name="T3" fmla="*/ 737 h 964"/>
                <a:gd name="T4" fmla="*/ 396 w 737"/>
                <a:gd name="T5" fmla="*/ 794 h 964"/>
                <a:gd name="T6" fmla="*/ 283 w 737"/>
                <a:gd name="T7" fmla="*/ 794 h 964"/>
                <a:gd name="T8" fmla="*/ 283 w 737"/>
                <a:gd name="T9" fmla="*/ 851 h 964"/>
                <a:gd name="T10" fmla="*/ 226 w 737"/>
                <a:gd name="T11" fmla="*/ 851 h 964"/>
                <a:gd name="T12" fmla="*/ 226 w 737"/>
                <a:gd name="T13" fmla="*/ 964 h 964"/>
                <a:gd name="T14" fmla="*/ 113 w 737"/>
                <a:gd name="T15" fmla="*/ 964 h 964"/>
                <a:gd name="T16" fmla="*/ 113 w 737"/>
                <a:gd name="T17" fmla="*/ 907 h 964"/>
                <a:gd name="T18" fmla="*/ 56 w 737"/>
                <a:gd name="T19" fmla="*/ 907 h 964"/>
                <a:gd name="T20" fmla="*/ 56 w 737"/>
                <a:gd name="T21" fmla="*/ 737 h 964"/>
                <a:gd name="T22" fmla="*/ 113 w 737"/>
                <a:gd name="T23" fmla="*/ 737 h 964"/>
                <a:gd name="T24" fmla="*/ 113 w 737"/>
                <a:gd name="T25" fmla="*/ 681 h 964"/>
                <a:gd name="T26" fmla="*/ 226 w 737"/>
                <a:gd name="T27" fmla="*/ 681 h 964"/>
                <a:gd name="T28" fmla="*/ 226 w 737"/>
                <a:gd name="T29" fmla="*/ 624 h 964"/>
                <a:gd name="T30" fmla="*/ 113 w 737"/>
                <a:gd name="T31" fmla="*/ 624 h 964"/>
                <a:gd name="T32" fmla="*/ 113 w 737"/>
                <a:gd name="T33" fmla="*/ 454 h 964"/>
                <a:gd name="T34" fmla="*/ 170 w 737"/>
                <a:gd name="T35" fmla="*/ 454 h 964"/>
                <a:gd name="T36" fmla="*/ 170 w 737"/>
                <a:gd name="T37" fmla="*/ 397 h 964"/>
                <a:gd name="T38" fmla="*/ 56 w 737"/>
                <a:gd name="T39" fmla="*/ 397 h 964"/>
                <a:gd name="T40" fmla="*/ 56 w 737"/>
                <a:gd name="T41" fmla="*/ 340 h 964"/>
                <a:gd name="T42" fmla="*/ 0 w 737"/>
                <a:gd name="T43" fmla="*/ 340 h 964"/>
                <a:gd name="T44" fmla="*/ 0 w 737"/>
                <a:gd name="T45" fmla="*/ 227 h 964"/>
                <a:gd name="T46" fmla="*/ 56 w 737"/>
                <a:gd name="T47" fmla="*/ 227 h 964"/>
                <a:gd name="T48" fmla="*/ 56 w 737"/>
                <a:gd name="T49" fmla="*/ 57 h 964"/>
                <a:gd name="T50" fmla="*/ 0 w 737"/>
                <a:gd name="T51" fmla="*/ 57 h 964"/>
                <a:gd name="T52" fmla="*/ 0 w 737"/>
                <a:gd name="T53" fmla="*/ 0 h 964"/>
                <a:gd name="T54" fmla="*/ 226 w 737"/>
                <a:gd name="T55" fmla="*/ 0 h 964"/>
                <a:gd name="T56" fmla="*/ 226 w 737"/>
                <a:gd name="T57" fmla="*/ 57 h 964"/>
                <a:gd name="T58" fmla="*/ 340 w 737"/>
                <a:gd name="T59" fmla="*/ 57 h 964"/>
                <a:gd name="T60" fmla="*/ 340 w 737"/>
                <a:gd name="T61" fmla="*/ 170 h 964"/>
                <a:gd name="T62" fmla="*/ 396 w 737"/>
                <a:gd name="T63" fmla="*/ 170 h 964"/>
                <a:gd name="T64" fmla="*/ 396 w 737"/>
                <a:gd name="T65" fmla="*/ 227 h 964"/>
                <a:gd name="T66" fmla="*/ 283 w 737"/>
                <a:gd name="T67" fmla="*/ 227 h 964"/>
                <a:gd name="T68" fmla="*/ 283 w 737"/>
                <a:gd name="T69" fmla="*/ 284 h 964"/>
                <a:gd name="T70" fmla="*/ 510 w 737"/>
                <a:gd name="T71" fmla="*/ 284 h 964"/>
                <a:gd name="T72" fmla="*/ 510 w 737"/>
                <a:gd name="T73" fmla="*/ 340 h 964"/>
                <a:gd name="T74" fmla="*/ 680 w 737"/>
                <a:gd name="T75" fmla="*/ 340 h 964"/>
                <a:gd name="T76" fmla="*/ 680 w 737"/>
                <a:gd name="T77" fmla="*/ 397 h 964"/>
                <a:gd name="T78" fmla="*/ 737 w 737"/>
                <a:gd name="T79" fmla="*/ 397 h 964"/>
                <a:gd name="T80" fmla="*/ 737 w 737"/>
                <a:gd name="T81" fmla="*/ 511 h 964"/>
                <a:gd name="T82" fmla="*/ 623 w 737"/>
                <a:gd name="T83" fmla="*/ 511 h 964"/>
                <a:gd name="T84" fmla="*/ 623 w 737"/>
                <a:gd name="T85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64">
                  <a:moveTo>
                    <a:pt x="623" y="737"/>
                  </a:moveTo>
                  <a:lnTo>
                    <a:pt x="396" y="73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3024" y="4316"/>
              <a:ext cx="851" cy="907"/>
            </a:xfrm>
            <a:custGeom>
              <a:avLst/>
              <a:gdLst>
                <a:gd name="T0" fmla="*/ 454 w 851"/>
                <a:gd name="T1" fmla="*/ 907 h 907"/>
                <a:gd name="T2" fmla="*/ 454 w 851"/>
                <a:gd name="T3" fmla="*/ 737 h 907"/>
                <a:gd name="T4" fmla="*/ 624 w 851"/>
                <a:gd name="T5" fmla="*/ 737 h 907"/>
                <a:gd name="T6" fmla="*/ 624 w 851"/>
                <a:gd name="T7" fmla="*/ 850 h 907"/>
                <a:gd name="T8" fmla="*/ 737 w 851"/>
                <a:gd name="T9" fmla="*/ 850 h 907"/>
                <a:gd name="T10" fmla="*/ 737 w 851"/>
                <a:gd name="T11" fmla="*/ 793 h 907"/>
                <a:gd name="T12" fmla="*/ 794 w 851"/>
                <a:gd name="T13" fmla="*/ 793 h 907"/>
                <a:gd name="T14" fmla="*/ 794 w 851"/>
                <a:gd name="T15" fmla="*/ 623 h 907"/>
                <a:gd name="T16" fmla="*/ 851 w 851"/>
                <a:gd name="T17" fmla="*/ 623 h 907"/>
                <a:gd name="T18" fmla="*/ 851 w 851"/>
                <a:gd name="T19" fmla="*/ 453 h 907"/>
                <a:gd name="T20" fmla="*/ 737 w 851"/>
                <a:gd name="T21" fmla="*/ 453 h 907"/>
                <a:gd name="T22" fmla="*/ 737 w 851"/>
                <a:gd name="T23" fmla="*/ 340 h 907"/>
                <a:gd name="T24" fmla="*/ 680 w 851"/>
                <a:gd name="T25" fmla="*/ 340 h 907"/>
                <a:gd name="T26" fmla="*/ 680 w 851"/>
                <a:gd name="T27" fmla="*/ 283 h 907"/>
                <a:gd name="T28" fmla="*/ 567 w 851"/>
                <a:gd name="T29" fmla="*/ 283 h 907"/>
                <a:gd name="T30" fmla="*/ 567 w 851"/>
                <a:gd name="T31" fmla="*/ 113 h 907"/>
                <a:gd name="T32" fmla="*/ 454 w 851"/>
                <a:gd name="T33" fmla="*/ 113 h 907"/>
                <a:gd name="T34" fmla="*/ 454 w 851"/>
                <a:gd name="T35" fmla="*/ 56 h 907"/>
                <a:gd name="T36" fmla="*/ 227 w 851"/>
                <a:gd name="T37" fmla="*/ 56 h 907"/>
                <a:gd name="T38" fmla="*/ 227 w 851"/>
                <a:gd name="T39" fmla="*/ 0 h 907"/>
                <a:gd name="T40" fmla="*/ 170 w 851"/>
                <a:gd name="T41" fmla="*/ 0 h 907"/>
                <a:gd name="T42" fmla="*/ 170 w 851"/>
                <a:gd name="T43" fmla="*/ 113 h 907"/>
                <a:gd name="T44" fmla="*/ 113 w 851"/>
                <a:gd name="T45" fmla="*/ 113 h 907"/>
                <a:gd name="T46" fmla="*/ 113 w 851"/>
                <a:gd name="T47" fmla="*/ 170 h 907"/>
                <a:gd name="T48" fmla="*/ 57 w 851"/>
                <a:gd name="T49" fmla="*/ 170 h 907"/>
                <a:gd name="T50" fmla="*/ 57 w 851"/>
                <a:gd name="T51" fmla="*/ 226 h 907"/>
                <a:gd name="T52" fmla="*/ 0 w 851"/>
                <a:gd name="T53" fmla="*/ 226 h 907"/>
                <a:gd name="T54" fmla="*/ 0 w 851"/>
                <a:gd name="T55" fmla="*/ 340 h 907"/>
                <a:gd name="T56" fmla="*/ 113 w 851"/>
                <a:gd name="T57" fmla="*/ 340 h 907"/>
                <a:gd name="T58" fmla="*/ 113 w 851"/>
                <a:gd name="T59" fmla="*/ 396 h 907"/>
                <a:gd name="T60" fmla="*/ 170 w 851"/>
                <a:gd name="T61" fmla="*/ 396 h 907"/>
                <a:gd name="T62" fmla="*/ 170 w 851"/>
                <a:gd name="T63" fmla="*/ 453 h 907"/>
                <a:gd name="T64" fmla="*/ 227 w 851"/>
                <a:gd name="T65" fmla="*/ 453 h 907"/>
                <a:gd name="T66" fmla="*/ 227 w 851"/>
                <a:gd name="T67" fmla="*/ 510 h 907"/>
                <a:gd name="T68" fmla="*/ 397 w 851"/>
                <a:gd name="T69" fmla="*/ 510 h 907"/>
                <a:gd name="T70" fmla="*/ 397 w 851"/>
                <a:gd name="T71" fmla="*/ 567 h 907"/>
                <a:gd name="T72" fmla="*/ 170 w 851"/>
                <a:gd name="T73" fmla="*/ 567 h 907"/>
                <a:gd name="T74" fmla="*/ 170 w 851"/>
                <a:gd name="T75" fmla="*/ 623 h 907"/>
                <a:gd name="T76" fmla="*/ 227 w 851"/>
                <a:gd name="T77" fmla="*/ 623 h 907"/>
                <a:gd name="T78" fmla="*/ 227 w 851"/>
                <a:gd name="T79" fmla="*/ 680 h 907"/>
                <a:gd name="T80" fmla="*/ 170 w 851"/>
                <a:gd name="T81" fmla="*/ 680 h 907"/>
                <a:gd name="T82" fmla="*/ 170 w 851"/>
                <a:gd name="T83" fmla="*/ 737 h 907"/>
                <a:gd name="T84" fmla="*/ 227 w 851"/>
                <a:gd name="T85" fmla="*/ 737 h 907"/>
                <a:gd name="T86" fmla="*/ 227 w 851"/>
                <a:gd name="T87" fmla="*/ 793 h 907"/>
                <a:gd name="T88" fmla="*/ 284 w 851"/>
                <a:gd name="T89" fmla="*/ 793 h 907"/>
                <a:gd name="T90" fmla="*/ 284 w 851"/>
                <a:gd name="T91" fmla="*/ 850 h 907"/>
                <a:gd name="T92" fmla="*/ 340 w 851"/>
                <a:gd name="T93" fmla="*/ 850 h 907"/>
                <a:gd name="T94" fmla="*/ 340 w 851"/>
                <a:gd name="T95" fmla="*/ 907 h 907"/>
                <a:gd name="T96" fmla="*/ 454 w 851"/>
                <a:gd name="T9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1" h="907">
                  <a:moveTo>
                    <a:pt x="454" y="907"/>
                  </a:moveTo>
                  <a:lnTo>
                    <a:pt x="454" y="737"/>
                  </a:lnTo>
                  <a:lnTo>
                    <a:pt x="624" y="737"/>
                  </a:lnTo>
                  <a:lnTo>
                    <a:pt x="62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454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624 w 680"/>
                <a:gd name="T1" fmla="*/ 57 h 454"/>
                <a:gd name="T2" fmla="*/ 624 w 680"/>
                <a:gd name="T3" fmla="*/ 114 h 454"/>
                <a:gd name="T4" fmla="*/ 680 w 680"/>
                <a:gd name="T5" fmla="*/ 114 h 454"/>
                <a:gd name="T6" fmla="*/ 680 w 680"/>
                <a:gd name="T7" fmla="*/ 227 h 454"/>
                <a:gd name="T8" fmla="*/ 624 w 680"/>
                <a:gd name="T9" fmla="*/ 227 h 454"/>
                <a:gd name="T10" fmla="*/ 624 w 680"/>
                <a:gd name="T11" fmla="*/ 341 h 454"/>
                <a:gd name="T12" fmla="*/ 397 w 680"/>
                <a:gd name="T13" fmla="*/ 341 h 454"/>
                <a:gd name="T14" fmla="*/ 397 w 680"/>
                <a:gd name="T15" fmla="*/ 284 h 454"/>
                <a:gd name="T16" fmla="*/ 284 w 680"/>
                <a:gd name="T17" fmla="*/ 284 h 454"/>
                <a:gd name="T18" fmla="*/ 284 w 680"/>
                <a:gd name="T19" fmla="*/ 341 h 454"/>
                <a:gd name="T20" fmla="*/ 227 w 680"/>
                <a:gd name="T21" fmla="*/ 341 h 454"/>
                <a:gd name="T22" fmla="*/ 227 w 680"/>
                <a:gd name="T23" fmla="*/ 454 h 454"/>
                <a:gd name="T24" fmla="*/ 57 w 680"/>
                <a:gd name="T25" fmla="*/ 454 h 454"/>
                <a:gd name="T26" fmla="*/ 57 w 680"/>
                <a:gd name="T27" fmla="*/ 227 h 454"/>
                <a:gd name="T28" fmla="*/ 0 w 680"/>
                <a:gd name="T29" fmla="*/ 227 h 454"/>
                <a:gd name="T30" fmla="*/ 0 w 680"/>
                <a:gd name="T31" fmla="*/ 0 h 454"/>
                <a:gd name="T32" fmla="*/ 113 w 680"/>
                <a:gd name="T33" fmla="*/ 0 h 454"/>
                <a:gd name="T34" fmla="*/ 113 w 680"/>
                <a:gd name="T35" fmla="*/ 57 h 454"/>
                <a:gd name="T36" fmla="*/ 624 w 680"/>
                <a:gd name="T3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454">
                  <a:moveTo>
                    <a:pt x="624" y="57"/>
                  </a:moveTo>
                  <a:lnTo>
                    <a:pt x="62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2570" y="5676"/>
              <a:ext cx="511" cy="454"/>
            </a:xfrm>
            <a:custGeom>
              <a:avLst/>
              <a:gdLst>
                <a:gd name="T0" fmla="*/ 511 w 511"/>
                <a:gd name="T1" fmla="*/ 454 h 454"/>
                <a:gd name="T2" fmla="*/ 397 w 511"/>
                <a:gd name="T3" fmla="*/ 454 h 454"/>
                <a:gd name="T4" fmla="*/ 397 w 511"/>
                <a:gd name="T5" fmla="*/ 397 h 454"/>
                <a:gd name="T6" fmla="*/ 284 w 511"/>
                <a:gd name="T7" fmla="*/ 397 h 454"/>
                <a:gd name="T8" fmla="*/ 284 w 511"/>
                <a:gd name="T9" fmla="*/ 454 h 454"/>
                <a:gd name="T10" fmla="*/ 0 w 511"/>
                <a:gd name="T11" fmla="*/ 454 h 454"/>
                <a:gd name="T12" fmla="*/ 0 w 511"/>
                <a:gd name="T13" fmla="*/ 114 h 454"/>
                <a:gd name="T14" fmla="*/ 57 w 511"/>
                <a:gd name="T15" fmla="*/ 114 h 454"/>
                <a:gd name="T16" fmla="*/ 57 w 511"/>
                <a:gd name="T17" fmla="*/ 57 h 454"/>
                <a:gd name="T18" fmla="*/ 170 w 511"/>
                <a:gd name="T19" fmla="*/ 57 h 454"/>
                <a:gd name="T20" fmla="*/ 170 w 511"/>
                <a:gd name="T21" fmla="*/ 0 h 454"/>
                <a:gd name="T22" fmla="*/ 454 w 511"/>
                <a:gd name="T23" fmla="*/ 0 h 454"/>
                <a:gd name="T24" fmla="*/ 454 w 511"/>
                <a:gd name="T25" fmla="*/ 227 h 454"/>
                <a:gd name="T26" fmla="*/ 511 w 511"/>
                <a:gd name="T27" fmla="*/ 227 h 454"/>
                <a:gd name="T28" fmla="*/ 511 w 511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454">
                  <a:moveTo>
                    <a:pt x="511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230" y="5846"/>
              <a:ext cx="794" cy="511"/>
            </a:xfrm>
            <a:custGeom>
              <a:avLst/>
              <a:gdLst>
                <a:gd name="T0" fmla="*/ 794 w 794"/>
                <a:gd name="T1" fmla="*/ 284 h 511"/>
                <a:gd name="T2" fmla="*/ 794 w 794"/>
                <a:gd name="T3" fmla="*/ 511 h 511"/>
                <a:gd name="T4" fmla="*/ 681 w 794"/>
                <a:gd name="T5" fmla="*/ 511 h 511"/>
                <a:gd name="T6" fmla="*/ 681 w 794"/>
                <a:gd name="T7" fmla="*/ 454 h 511"/>
                <a:gd name="T8" fmla="*/ 510 w 794"/>
                <a:gd name="T9" fmla="*/ 454 h 511"/>
                <a:gd name="T10" fmla="*/ 510 w 794"/>
                <a:gd name="T11" fmla="*/ 397 h 511"/>
                <a:gd name="T12" fmla="*/ 454 w 794"/>
                <a:gd name="T13" fmla="*/ 397 h 511"/>
                <a:gd name="T14" fmla="*/ 397 w 794"/>
                <a:gd name="T15" fmla="*/ 397 h 511"/>
                <a:gd name="T16" fmla="*/ 397 w 794"/>
                <a:gd name="T17" fmla="*/ 511 h 511"/>
                <a:gd name="T18" fmla="*/ 340 w 794"/>
                <a:gd name="T19" fmla="*/ 511 h 511"/>
                <a:gd name="T20" fmla="*/ 340 w 794"/>
                <a:gd name="T21" fmla="*/ 454 h 511"/>
                <a:gd name="T22" fmla="*/ 170 w 794"/>
                <a:gd name="T23" fmla="*/ 454 h 511"/>
                <a:gd name="T24" fmla="*/ 170 w 794"/>
                <a:gd name="T25" fmla="*/ 511 h 511"/>
                <a:gd name="T26" fmla="*/ 57 w 794"/>
                <a:gd name="T27" fmla="*/ 511 h 511"/>
                <a:gd name="T28" fmla="*/ 57 w 794"/>
                <a:gd name="T29" fmla="*/ 341 h 511"/>
                <a:gd name="T30" fmla="*/ 0 w 794"/>
                <a:gd name="T31" fmla="*/ 341 h 511"/>
                <a:gd name="T32" fmla="*/ 0 w 794"/>
                <a:gd name="T33" fmla="*/ 227 h 511"/>
                <a:gd name="T34" fmla="*/ 57 w 794"/>
                <a:gd name="T35" fmla="*/ 227 h 511"/>
                <a:gd name="T36" fmla="*/ 57 w 794"/>
                <a:gd name="T37" fmla="*/ 284 h 511"/>
                <a:gd name="T38" fmla="*/ 114 w 794"/>
                <a:gd name="T39" fmla="*/ 284 h 511"/>
                <a:gd name="T40" fmla="*/ 114 w 794"/>
                <a:gd name="T41" fmla="*/ 227 h 511"/>
                <a:gd name="T42" fmla="*/ 170 w 794"/>
                <a:gd name="T43" fmla="*/ 227 h 511"/>
                <a:gd name="T44" fmla="*/ 170 w 794"/>
                <a:gd name="T45" fmla="*/ 171 h 511"/>
                <a:gd name="T46" fmla="*/ 114 w 794"/>
                <a:gd name="T47" fmla="*/ 171 h 511"/>
                <a:gd name="T48" fmla="*/ 114 w 794"/>
                <a:gd name="T49" fmla="*/ 114 h 511"/>
                <a:gd name="T50" fmla="*/ 170 w 794"/>
                <a:gd name="T51" fmla="*/ 114 h 511"/>
                <a:gd name="T52" fmla="*/ 170 w 794"/>
                <a:gd name="T53" fmla="*/ 0 h 511"/>
                <a:gd name="T54" fmla="*/ 227 w 794"/>
                <a:gd name="T55" fmla="*/ 0 h 511"/>
                <a:gd name="T56" fmla="*/ 227 w 794"/>
                <a:gd name="T57" fmla="*/ 57 h 511"/>
                <a:gd name="T58" fmla="*/ 340 w 794"/>
                <a:gd name="T59" fmla="*/ 57 h 511"/>
                <a:gd name="T60" fmla="*/ 340 w 794"/>
                <a:gd name="T61" fmla="*/ 284 h 511"/>
                <a:gd name="T62" fmla="*/ 624 w 794"/>
                <a:gd name="T63" fmla="*/ 284 h 511"/>
                <a:gd name="T64" fmla="*/ 624 w 794"/>
                <a:gd name="T65" fmla="*/ 227 h 511"/>
                <a:gd name="T66" fmla="*/ 737 w 794"/>
                <a:gd name="T67" fmla="*/ 227 h 511"/>
                <a:gd name="T68" fmla="*/ 737 w 794"/>
                <a:gd name="T69" fmla="*/ 284 h 511"/>
                <a:gd name="T70" fmla="*/ 794 w 794"/>
                <a:gd name="T71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511">
                  <a:moveTo>
                    <a:pt x="794" y="284"/>
                  </a:moveTo>
                  <a:lnTo>
                    <a:pt x="794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344" y="6243"/>
              <a:ext cx="623" cy="511"/>
            </a:xfrm>
            <a:custGeom>
              <a:avLst/>
              <a:gdLst>
                <a:gd name="T0" fmla="*/ 623 w 623"/>
                <a:gd name="T1" fmla="*/ 114 h 511"/>
                <a:gd name="T2" fmla="*/ 623 w 623"/>
                <a:gd name="T3" fmla="*/ 227 h 511"/>
                <a:gd name="T4" fmla="*/ 567 w 623"/>
                <a:gd name="T5" fmla="*/ 227 h 511"/>
                <a:gd name="T6" fmla="*/ 567 w 623"/>
                <a:gd name="T7" fmla="*/ 341 h 511"/>
                <a:gd name="T8" fmla="*/ 510 w 623"/>
                <a:gd name="T9" fmla="*/ 341 h 511"/>
                <a:gd name="T10" fmla="*/ 510 w 623"/>
                <a:gd name="T11" fmla="*/ 397 h 511"/>
                <a:gd name="T12" fmla="*/ 396 w 623"/>
                <a:gd name="T13" fmla="*/ 397 h 511"/>
                <a:gd name="T14" fmla="*/ 396 w 623"/>
                <a:gd name="T15" fmla="*/ 454 h 511"/>
                <a:gd name="T16" fmla="*/ 340 w 623"/>
                <a:gd name="T17" fmla="*/ 454 h 511"/>
                <a:gd name="T18" fmla="*/ 340 w 623"/>
                <a:gd name="T19" fmla="*/ 511 h 511"/>
                <a:gd name="T20" fmla="*/ 283 w 623"/>
                <a:gd name="T21" fmla="*/ 511 h 511"/>
                <a:gd name="T22" fmla="*/ 283 w 623"/>
                <a:gd name="T23" fmla="*/ 397 h 511"/>
                <a:gd name="T24" fmla="*/ 170 w 623"/>
                <a:gd name="T25" fmla="*/ 397 h 511"/>
                <a:gd name="T26" fmla="*/ 170 w 623"/>
                <a:gd name="T27" fmla="*/ 454 h 511"/>
                <a:gd name="T28" fmla="*/ 0 w 623"/>
                <a:gd name="T29" fmla="*/ 454 h 511"/>
                <a:gd name="T30" fmla="*/ 0 w 623"/>
                <a:gd name="T31" fmla="*/ 397 h 511"/>
                <a:gd name="T32" fmla="*/ 113 w 623"/>
                <a:gd name="T33" fmla="*/ 397 h 511"/>
                <a:gd name="T34" fmla="*/ 113 w 623"/>
                <a:gd name="T35" fmla="*/ 284 h 511"/>
                <a:gd name="T36" fmla="*/ 0 w 623"/>
                <a:gd name="T37" fmla="*/ 284 h 511"/>
                <a:gd name="T38" fmla="*/ 0 w 623"/>
                <a:gd name="T39" fmla="*/ 114 h 511"/>
                <a:gd name="T40" fmla="*/ 56 w 623"/>
                <a:gd name="T41" fmla="*/ 114 h 511"/>
                <a:gd name="T42" fmla="*/ 56 w 623"/>
                <a:gd name="T43" fmla="*/ 57 h 511"/>
                <a:gd name="T44" fmla="*/ 226 w 623"/>
                <a:gd name="T45" fmla="*/ 57 h 511"/>
                <a:gd name="T46" fmla="*/ 226 w 623"/>
                <a:gd name="T47" fmla="*/ 114 h 511"/>
                <a:gd name="T48" fmla="*/ 283 w 623"/>
                <a:gd name="T49" fmla="*/ 114 h 511"/>
                <a:gd name="T50" fmla="*/ 283 w 623"/>
                <a:gd name="T51" fmla="*/ 0 h 511"/>
                <a:gd name="T52" fmla="*/ 396 w 623"/>
                <a:gd name="T53" fmla="*/ 0 h 511"/>
                <a:gd name="T54" fmla="*/ 396 w 623"/>
                <a:gd name="T55" fmla="*/ 57 h 511"/>
                <a:gd name="T56" fmla="*/ 567 w 623"/>
                <a:gd name="T57" fmla="*/ 57 h 511"/>
                <a:gd name="T58" fmla="*/ 567 w 623"/>
                <a:gd name="T59" fmla="*/ 114 h 511"/>
                <a:gd name="T60" fmla="*/ 623 w 623"/>
                <a:gd name="T61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511">
                  <a:moveTo>
                    <a:pt x="623" y="114"/>
                  </a:moveTo>
                  <a:lnTo>
                    <a:pt x="62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344" y="6640"/>
              <a:ext cx="453" cy="284"/>
            </a:xfrm>
            <a:custGeom>
              <a:avLst/>
              <a:gdLst>
                <a:gd name="T0" fmla="*/ 340 w 453"/>
                <a:gd name="T1" fmla="*/ 114 h 284"/>
                <a:gd name="T2" fmla="*/ 453 w 453"/>
                <a:gd name="T3" fmla="*/ 114 h 284"/>
                <a:gd name="T4" fmla="*/ 453 w 453"/>
                <a:gd name="T5" fmla="*/ 170 h 284"/>
                <a:gd name="T6" fmla="*/ 340 w 453"/>
                <a:gd name="T7" fmla="*/ 170 h 284"/>
                <a:gd name="T8" fmla="*/ 340 w 453"/>
                <a:gd name="T9" fmla="*/ 227 h 284"/>
                <a:gd name="T10" fmla="*/ 226 w 453"/>
                <a:gd name="T11" fmla="*/ 227 h 284"/>
                <a:gd name="T12" fmla="*/ 226 w 453"/>
                <a:gd name="T13" fmla="*/ 284 h 284"/>
                <a:gd name="T14" fmla="*/ 56 w 453"/>
                <a:gd name="T15" fmla="*/ 284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57 h 284"/>
                <a:gd name="T22" fmla="*/ 170 w 453"/>
                <a:gd name="T23" fmla="*/ 57 h 284"/>
                <a:gd name="T24" fmla="*/ 170 w 453"/>
                <a:gd name="T25" fmla="*/ 0 h 284"/>
                <a:gd name="T26" fmla="*/ 283 w 453"/>
                <a:gd name="T27" fmla="*/ 0 h 284"/>
                <a:gd name="T28" fmla="*/ 283 w 453"/>
                <a:gd name="T29" fmla="*/ 114 h 284"/>
                <a:gd name="T30" fmla="*/ 340 w 453"/>
                <a:gd name="T3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284">
                  <a:moveTo>
                    <a:pt x="340" y="114"/>
                  </a:moveTo>
                  <a:lnTo>
                    <a:pt x="453" y="114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684" y="6527"/>
              <a:ext cx="850" cy="340"/>
            </a:xfrm>
            <a:custGeom>
              <a:avLst/>
              <a:gdLst>
                <a:gd name="T0" fmla="*/ 113 w 850"/>
                <a:gd name="T1" fmla="*/ 283 h 340"/>
                <a:gd name="T2" fmla="*/ 113 w 850"/>
                <a:gd name="T3" fmla="*/ 227 h 340"/>
                <a:gd name="T4" fmla="*/ 0 w 850"/>
                <a:gd name="T5" fmla="*/ 227 h 340"/>
                <a:gd name="T6" fmla="*/ 0 w 850"/>
                <a:gd name="T7" fmla="*/ 170 h 340"/>
                <a:gd name="T8" fmla="*/ 56 w 850"/>
                <a:gd name="T9" fmla="*/ 170 h 340"/>
                <a:gd name="T10" fmla="*/ 56 w 850"/>
                <a:gd name="T11" fmla="*/ 113 h 340"/>
                <a:gd name="T12" fmla="*/ 170 w 850"/>
                <a:gd name="T13" fmla="*/ 113 h 340"/>
                <a:gd name="T14" fmla="*/ 170 w 850"/>
                <a:gd name="T15" fmla="*/ 57 h 340"/>
                <a:gd name="T16" fmla="*/ 397 w 850"/>
                <a:gd name="T17" fmla="*/ 57 h 340"/>
                <a:gd name="T18" fmla="*/ 397 w 850"/>
                <a:gd name="T19" fmla="*/ 113 h 340"/>
                <a:gd name="T20" fmla="*/ 567 w 850"/>
                <a:gd name="T21" fmla="*/ 113 h 340"/>
                <a:gd name="T22" fmla="*/ 567 w 850"/>
                <a:gd name="T23" fmla="*/ 57 h 340"/>
                <a:gd name="T24" fmla="*/ 680 w 850"/>
                <a:gd name="T25" fmla="*/ 57 h 340"/>
                <a:gd name="T26" fmla="*/ 680 w 850"/>
                <a:gd name="T27" fmla="*/ 0 h 340"/>
                <a:gd name="T28" fmla="*/ 850 w 850"/>
                <a:gd name="T29" fmla="*/ 0 h 340"/>
                <a:gd name="T30" fmla="*/ 850 w 850"/>
                <a:gd name="T31" fmla="*/ 57 h 340"/>
                <a:gd name="T32" fmla="*/ 794 w 850"/>
                <a:gd name="T33" fmla="*/ 57 h 340"/>
                <a:gd name="T34" fmla="*/ 794 w 850"/>
                <a:gd name="T35" fmla="*/ 113 h 340"/>
                <a:gd name="T36" fmla="*/ 737 w 850"/>
                <a:gd name="T37" fmla="*/ 113 h 340"/>
                <a:gd name="T38" fmla="*/ 737 w 850"/>
                <a:gd name="T39" fmla="*/ 170 h 340"/>
                <a:gd name="T40" fmla="*/ 680 w 850"/>
                <a:gd name="T41" fmla="*/ 170 h 340"/>
                <a:gd name="T42" fmla="*/ 680 w 850"/>
                <a:gd name="T43" fmla="*/ 227 h 340"/>
                <a:gd name="T44" fmla="*/ 624 w 850"/>
                <a:gd name="T45" fmla="*/ 227 h 340"/>
                <a:gd name="T46" fmla="*/ 624 w 850"/>
                <a:gd name="T47" fmla="*/ 283 h 340"/>
                <a:gd name="T48" fmla="*/ 510 w 850"/>
                <a:gd name="T49" fmla="*/ 283 h 340"/>
                <a:gd name="T50" fmla="*/ 453 w 850"/>
                <a:gd name="T51" fmla="*/ 227 h 340"/>
                <a:gd name="T52" fmla="*/ 340 w 850"/>
                <a:gd name="T53" fmla="*/ 227 h 340"/>
                <a:gd name="T54" fmla="*/ 340 w 850"/>
                <a:gd name="T55" fmla="*/ 283 h 340"/>
                <a:gd name="T56" fmla="*/ 283 w 850"/>
                <a:gd name="T57" fmla="*/ 283 h 340"/>
                <a:gd name="T58" fmla="*/ 283 w 850"/>
                <a:gd name="T59" fmla="*/ 340 h 340"/>
                <a:gd name="T60" fmla="*/ 113 w 850"/>
                <a:gd name="T61" fmla="*/ 340 h 340"/>
                <a:gd name="T62" fmla="*/ 113 w 850"/>
                <a:gd name="T6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340">
                  <a:moveTo>
                    <a:pt x="113" y="28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623 w 1247"/>
                <a:gd name="T1" fmla="*/ 738 h 794"/>
                <a:gd name="T2" fmla="*/ 623 w 1247"/>
                <a:gd name="T3" fmla="*/ 681 h 794"/>
                <a:gd name="T4" fmla="*/ 453 w 1247"/>
                <a:gd name="T5" fmla="*/ 681 h 794"/>
                <a:gd name="T6" fmla="*/ 453 w 1247"/>
                <a:gd name="T7" fmla="*/ 738 h 794"/>
                <a:gd name="T8" fmla="*/ 340 w 1247"/>
                <a:gd name="T9" fmla="*/ 738 h 794"/>
                <a:gd name="T10" fmla="*/ 340 w 1247"/>
                <a:gd name="T11" fmla="*/ 794 h 794"/>
                <a:gd name="T12" fmla="*/ 170 w 1247"/>
                <a:gd name="T13" fmla="*/ 794 h 794"/>
                <a:gd name="T14" fmla="*/ 170 w 1247"/>
                <a:gd name="T15" fmla="*/ 738 h 794"/>
                <a:gd name="T16" fmla="*/ 0 w 1247"/>
                <a:gd name="T17" fmla="*/ 738 h 794"/>
                <a:gd name="T18" fmla="*/ 0 w 1247"/>
                <a:gd name="T19" fmla="*/ 624 h 794"/>
                <a:gd name="T20" fmla="*/ 56 w 1247"/>
                <a:gd name="T21" fmla="*/ 624 h 794"/>
                <a:gd name="T22" fmla="*/ 56 w 1247"/>
                <a:gd name="T23" fmla="*/ 511 h 794"/>
                <a:gd name="T24" fmla="*/ 113 w 1247"/>
                <a:gd name="T25" fmla="*/ 511 h 794"/>
                <a:gd name="T26" fmla="*/ 113 w 1247"/>
                <a:gd name="T27" fmla="*/ 284 h 794"/>
                <a:gd name="T28" fmla="*/ 340 w 1247"/>
                <a:gd name="T29" fmla="*/ 284 h 794"/>
                <a:gd name="T30" fmla="*/ 340 w 1247"/>
                <a:gd name="T31" fmla="*/ 171 h 794"/>
                <a:gd name="T32" fmla="*/ 397 w 1247"/>
                <a:gd name="T33" fmla="*/ 171 h 794"/>
                <a:gd name="T34" fmla="*/ 397 w 1247"/>
                <a:gd name="T35" fmla="*/ 114 h 794"/>
                <a:gd name="T36" fmla="*/ 510 w 1247"/>
                <a:gd name="T37" fmla="*/ 114 h 794"/>
                <a:gd name="T38" fmla="*/ 510 w 1247"/>
                <a:gd name="T39" fmla="*/ 171 h 794"/>
                <a:gd name="T40" fmla="*/ 737 w 1247"/>
                <a:gd name="T41" fmla="*/ 171 h 794"/>
                <a:gd name="T42" fmla="*/ 737 w 1247"/>
                <a:gd name="T43" fmla="*/ 57 h 794"/>
                <a:gd name="T44" fmla="*/ 793 w 1247"/>
                <a:gd name="T45" fmla="*/ 57 h 794"/>
                <a:gd name="T46" fmla="*/ 793 w 1247"/>
                <a:gd name="T47" fmla="*/ 0 h 794"/>
                <a:gd name="T48" fmla="*/ 850 w 1247"/>
                <a:gd name="T49" fmla="*/ 0 h 794"/>
                <a:gd name="T50" fmla="*/ 850 w 1247"/>
                <a:gd name="T51" fmla="*/ 57 h 794"/>
                <a:gd name="T52" fmla="*/ 907 w 1247"/>
                <a:gd name="T53" fmla="*/ 57 h 794"/>
                <a:gd name="T54" fmla="*/ 907 w 1247"/>
                <a:gd name="T55" fmla="*/ 114 h 794"/>
                <a:gd name="T56" fmla="*/ 964 w 1247"/>
                <a:gd name="T57" fmla="*/ 114 h 794"/>
                <a:gd name="T58" fmla="*/ 964 w 1247"/>
                <a:gd name="T59" fmla="*/ 171 h 794"/>
                <a:gd name="T60" fmla="*/ 1020 w 1247"/>
                <a:gd name="T61" fmla="*/ 171 h 794"/>
                <a:gd name="T62" fmla="*/ 1020 w 1247"/>
                <a:gd name="T63" fmla="*/ 227 h 794"/>
                <a:gd name="T64" fmla="*/ 1077 w 1247"/>
                <a:gd name="T65" fmla="*/ 227 h 794"/>
                <a:gd name="T66" fmla="*/ 1077 w 1247"/>
                <a:gd name="T67" fmla="*/ 284 h 794"/>
                <a:gd name="T68" fmla="*/ 1190 w 1247"/>
                <a:gd name="T69" fmla="*/ 284 h 794"/>
                <a:gd name="T70" fmla="*/ 1190 w 1247"/>
                <a:gd name="T71" fmla="*/ 397 h 794"/>
                <a:gd name="T72" fmla="*/ 1247 w 1247"/>
                <a:gd name="T73" fmla="*/ 397 h 794"/>
                <a:gd name="T74" fmla="*/ 1247 w 1247"/>
                <a:gd name="T75" fmla="*/ 567 h 794"/>
                <a:gd name="T76" fmla="*/ 1190 w 1247"/>
                <a:gd name="T77" fmla="*/ 567 h 794"/>
                <a:gd name="T78" fmla="*/ 1190 w 1247"/>
                <a:gd name="T79" fmla="*/ 681 h 794"/>
                <a:gd name="T80" fmla="*/ 1077 w 1247"/>
                <a:gd name="T81" fmla="*/ 681 h 794"/>
                <a:gd name="T82" fmla="*/ 1077 w 1247"/>
                <a:gd name="T83" fmla="*/ 624 h 794"/>
                <a:gd name="T84" fmla="*/ 964 w 1247"/>
                <a:gd name="T85" fmla="*/ 624 h 794"/>
                <a:gd name="T86" fmla="*/ 964 w 1247"/>
                <a:gd name="T87" fmla="*/ 681 h 794"/>
                <a:gd name="T88" fmla="*/ 680 w 1247"/>
                <a:gd name="T89" fmla="*/ 681 h 794"/>
                <a:gd name="T90" fmla="*/ 680 w 1247"/>
                <a:gd name="T91" fmla="*/ 738 h 794"/>
                <a:gd name="T92" fmla="*/ 623 w 1247"/>
                <a:gd name="T93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47" h="794">
                  <a:moveTo>
                    <a:pt x="623" y="738"/>
                  </a:moveTo>
                  <a:lnTo>
                    <a:pt x="623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340" y="284"/>
                  </a:lnTo>
                  <a:lnTo>
                    <a:pt x="340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623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567 w 737"/>
                <a:gd name="T1" fmla="*/ 0 h 454"/>
                <a:gd name="T2" fmla="*/ 340 w 737"/>
                <a:gd name="T3" fmla="*/ 0 h 454"/>
                <a:gd name="T4" fmla="*/ 340 w 737"/>
                <a:gd name="T5" fmla="*/ 57 h 454"/>
                <a:gd name="T6" fmla="*/ 170 w 737"/>
                <a:gd name="T7" fmla="*/ 57 h 454"/>
                <a:gd name="T8" fmla="*/ 170 w 737"/>
                <a:gd name="T9" fmla="*/ 0 h 454"/>
                <a:gd name="T10" fmla="*/ 113 w 737"/>
                <a:gd name="T11" fmla="*/ 0 h 454"/>
                <a:gd name="T12" fmla="*/ 113 w 737"/>
                <a:gd name="T13" fmla="*/ 57 h 454"/>
                <a:gd name="T14" fmla="*/ 57 w 737"/>
                <a:gd name="T15" fmla="*/ 57 h 454"/>
                <a:gd name="T16" fmla="*/ 57 w 737"/>
                <a:gd name="T17" fmla="*/ 113 h 454"/>
                <a:gd name="T18" fmla="*/ 0 w 737"/>
                <a:gd name="T19" fmla="*/ 113 h 454"/>
                <a:gd name="T20" fmla="*/ 0 w 737"/>
                <a:gd name="T21" fmla="*/ 227 h 454"/>
                <a:gd name="T22" fmla="*/ 113 w 737"/>
                <a:gd name="T23" fmla="*/ 227 h 454"/>
                <a:gd name="T24" fmla="*/ 113 w 737"/>
                <a:gd name="T25" fmla="*/ 284 h 454"/>
                <a:gd name="T26" fmla="*/ 170 w 737"/>
                <a:gd name="T27" fmla="*/ 284 h 454"/>
                <a:gd name="T28" fmla="*/ 170 w 737"/>
                <a:gd name="T29" fmla="*/ 340 h 454"/>
                <a:gd name="T30" fmla="*/ 283 w 737"/>
                <a:gd name="T31" fmla="*/ 340 h 454"/>
                <a:gd name="T32" fmla="*/ 283 w 737"/>
                <a:gd name="T33" fmla="*/ 397 h 454"/>
                <a:gd name="T34" fmla="*/ 510 w 737"/>
                <a:gd name="T35" fmla="*/ 397 h 454"/>
                <a:gd name="T36" fmla="*/ 510 w 737"/>
                <a:gd name="T37" fmla="*/ 454 h 454"/>
                <a:gd name="T38" fmla="*/ 624 w 737"/>
                <a:gd name="T39" fmla="*/ 454 h 454"/>
                <a:gd name="T40" fmla="*/ 624 w 737"/>
                <a:gd name="T41" fmla="*/ 340 h 454"/>
                <a:gd name="T42" fmla="*/ 737 w 737"/>
                <a:gd name="T43" fmla="*/ 340 h 454"/>
                <a:gd name="T44" fmla="*/ 737 w 737"/>
                <a:gd name="T45" fmla="*/ 227 h 454"/>
                <a:gd name="T46" fmla="*/ 624 w 737"/>
                <a:gd name="T47" fmla="*/ 227 h 454"/>
                <a:gd name="T48" fmla="*/ 624 w 737"/>
                <a:gd name="T49" fmla="*/ 57 h 454"/>
                <a:gd name="T50" fmla="*/ 567 w 737"/>
                <a:gd name="T51" fmla="*/ 57 h 454"/>
                <a:gd name="T52" fmla="*/ 567 w 737"/>
                <a:gd name="T5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454">
                  <a:moveTo>
                    <a:pt x="56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720" y="4599"/>
              <a:ext cx="850" cy="1701"/>
            </a:xfrm>
            <a:custGeom>
              <a:avLst/>
              <a:gdLst>
                <a:gd name="T0" fmla="*/ 567 w 850"/>
                <a:gd name="T1" fmla="*/ 1701 h 1701"/>
                <a:gd name="T2" fmla="*/ 510 w 850"/>
                <a:gd name="T3" fmla="*/ 1588 h 1701"/>
                <a:gd name="T4" fmla="*/ 567 w 850"/>
                <a:gd name="T5" fmla="*/ 1474 h 1701"/>
                <a:gd name="T6" fmla="*/ 624 w 850"/>
                <a:gd name="T7" fmla="*/ 1531 h 1701"/>
                <a:gd name="T8" fmla="*/ 680 w 850"/>
                <a:gd name="T9" fmla="*/ 1474 h 1701"/>
                <a:gd name="T10" fmla="*/ 624 w 850"/>
                <a:gd name="T11" fmla="*/ 1418 h 1701"/>
                <a:gd name="T12" fmla="*/ 680 w 850"/>
                <a:gd name="T13" fmla="*/ 1361 h 1701"/>
                <a:gd name="T14" fmla="*/ 737 w 850"/>
                <a:gd name="T15" fmla="*/ 1077 h 1701"/>
                <a:gd name="T16" fmla="*/ 850 w 850"/>
                <a:gd name="T17" fmla="*/ 1021 h 1701"/>
                <a:gd name="T18" fmla="*/ 737 w 850"/>
                <a:gd name="T19" fmla="*/ 964 h 1701"/>
                <a:gd name="T20" fmla="*/ 794 w 850"/>
                <a:gd name="T21" fmla="*/ 794 h 1701"/>
                <a:gd name="T22" fmla="*/ 680 w 850"/>
                <a:gd name="T23" fmla="*/ 737 h 1701"/>
                <a:gd name="T24" fmla="*/ 624 w 850"/>
                <a:gd name="T25" fmla="*/ 680 h 1701"/>
                <a:gd name="T26" fmla="*/ 680 w 850"/>
                <a:gd name="T27" fmla="*/ 567 h 1701"/>
                <a:gd name="T28" fmla="*/ 624 w 850"/>
                <a:gd name="T29" fmla="*/ 397 h 1701"/>
                <a:gd name="T30" fmla="*/ 567 w 850"/>
                <a:gd name="T31" fmla="*/ 170 h 1701"/>
                <a:gd name="T32" fmla="*/ 510 w 850"/>
                <a:gd name="T33" fmla="*/ 57 h 1701"/>
                <a:gd name="T34" fmla="*/ 453 w 850"/>
                <a:gd name="T35" fmla="*/ 0 h 1701"/>
                <a:gd name="T36" fmla="*/ 283 w 850"/>
                <a:gd name="T37" fmla="*/ 57 h 1701"/>
                <a:gd name="T38" fmla="*/ 227 w 850"/>
                <a:gd name="T39" fmla="*/ 113 h 1701"/>
                <a:gd name="T40" fmla="*/ 170 w 850"/>
                <a:gd name="T41" fmla="*/ 170 h 1701"/>
                <a:gd name="T42" fmla="*/ 113 w 850"/>
                <a:gd name="T43" fmla="*/ 227 h 1701"/>
                <a:gd name="T44" fmla="*/ 57 w 850"/>
                <a:gd name="T45" fmla="*/ 340 h 1701"/>
                <a:gd name="T46" fmla="*/ 0 w 850"/>
                <a:gd name="T47" fmla="*/ 454 h 1701"/>
                <a:gd name="T48" fmla="*/ 57 w 850"/>
                <a:gd name="T49" fmla="*/ 794 h 1701"/>
                <a:gd name="T50" fmla="*/ 0 w 850"/>
                <a:gd name="T51" fmla="*/ 851 h 1701"/>
                <a:gd name="T52" fmla="*/ 57 w 850"/>
                <a:gd name="T53" fmla="*/ 907 h 1701"/>
                <a:gd name="T54" fmla="*/ 113 w 850"/>
                <a:gd name="T55" fmla="*/ 1021 h 1701"/>
                <a:gd name="T56" fmla="*/ 227 w 850"/>
                <a:gd name="T57" fmla="*/ 1134 h 1701"/>
                <a:gd name="T58" fmla="*/ 283 w 850"/>
                <a:gd name="T59" fmla="*/ 1191 h 1701"/>
                <a:gd name="T60" fmla="*/ 227 w 850"/>
                <a:gd name="T61" fmla="*/ 1247 h 1701"/>
                <a:gd name="T62" fmla="*/ 340 w 850"/>
                <a:gd name="T63" fmla="*/ 1304 h 1701"/>
                <a:gd name="T64" fmla="*/ 397 w 850"/>
                <a:gd name="T65" fmla="*/ 1361 h 1701"/>
                <a:gd name="T66" fmla="*/ 453 w 850"/>
                <a:gd name="T67" fmla="*/ 1531 h 1701"/>
                <a:gd name="T68" fmla="*/ 510 w 850"/>
                <a:gd name="T6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1701">
                  <a:moveTo>
                    <a:pt x="510" y="1701"/>
                  </a:moveTo>
                  <a:lnTo>
                    <a:pt x="567" y="1701"/>
                  </a:lnTo>
                  <a:lnTo>
                    <a:pt x="567" y="1588"/>
                  </a:lnTo>
                  <a:lnTo>
                    <a:pt x="510" y="1588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453" y="1531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1606" y="5733"/>
              <a:ext cx="624" cy="624"/>
            </a:xfrm>
            <a:custGeom>
              <a:avLst/>
              <a:gdLst>
                <a:gd name="T0" fmla="*/ 227 w 624"/>
                <a:gd name="T1" fmla="*/ 0 h 624"/>
                <a:gd name="T2" fmla="*/ 227 w 624"/>
                <a:gd name="T3" fmla="*/ 113 h 624"/>
                <a:gd name="T4" fmla="*/ 114 w 624"/>
                <a:gd name="T5" fmla="*/ 113 h 624"/>
                <a:gd name="T6" fmla="*/ 114 w 624"/>
                <a:gd name="T7" fmla="*/ 284 h 624"/>
                <a:gd name="T8" fmla="*/ 57 w 624"/>
                <a:gd name="T9" fmla="*/ 284 h 624"/>
                <a:gd name="T10" fmla="*/ 57 w 624"/>
                <a:gd name="T11" fmla="*/ 227 h 624"/>
                <a:gd name="T12" fmla="*/ 0 w 624"/>
                <a:gd name="T13" fmla="*/ 227 h 624"/>
                <a:gd name="T14" fmla="*/ 0 w 624"/>
                <a:gd name="T15" fmla="*/ 454 h 624"/>
                <a:gd name="T16" fmla="*/ 114 w 624"/>
                <a:gd name="T17" fmla="*/ 454 h 624"/>
                <a:gd name="T18" fmla="*/ 114 w 624"/>
                <a:gd name="T19" fmla="*/ 510 h 624"/>
                <a:gd name="T20" fmla="*/ 227 w 624"/>
                <a:gd name="T21" fmla="*/ 510 h 624"/>
                <a:gd name="T22" fmla="*/ 227 w 624"/>
                <a:gd name="T23" fmla="*/ 567 h 624"/>
                <a:gd name="T24" fmla="*/ 284 w 624"/>
                <a:gd name="T25" fmla="*/ 567 h 624"/>
                <a:gd name="T26" fmla="*/ 284 w 624"/>
                <a:gd name="T27" fmla="*/ 624 h 624"/>
                <a:gd name="T28" fmla="*/ 454 w 624"/>
                <a:gd name="T29" fmla="*/ 624 h 624"/>
                <a:gd name="T30" fmla="*/ 454 w 624"/>
                <a:gd name="T31" fmla="*/ 567 h 624"/>
                <a:gd name="T32" fmla="*/ 624 w 624"/>
                <a:gd name="T33" fmla="*/ 567 h 624"/>
                <a:gd name="T34" fmla="*/ 624 w 624"/>
                <a:gd name="T35" fmla="*/ 510 h 624"/>
                <a:gd name="T36" fmla="*/ 567 w 624"/>
                <a:gd name="T37" fmla="*/ 510 h 624"/>
                <a:gd name="T38" fmla="*/ 567 w 624"/>
                <a:gd name="T39" fmla="*/ 397 h 624"/>
                <a:gd name="T40" fmla="*/ 511 w 624"/>
                <a:gd name="T41" fmla="*/ 397 h 624"/>
                <a:gd name="T42" fmla="*/ 511 w 624"/>
                <a:gd name="T43" fmla="*/ 227 h 624"/>
                <a:gd name="T44" fmla="*/ 454 w 624"/>
                <a:gd name="T45" fmla="*/ 227 h 624"/>
                <a:gd name="T46" fmla="*/ 454 w 624"/>
                <a:gd name="T47" fmla="*/ 170 h 624"/>
                <a:gd name="T48" fmla="*/ 341 w 624"/>
                <a:gd name="T49" fmla="*/ 170 h 624"/>
                <a:gd name="T50" fmla="*/ 341 w 624"/>
                <a:gd name="T51" fmla="*/ 113 h 624"/>
                <a:gd name="T52" fmla="*/ 397 w 624"/>
                <a:gd name="T53" fmla="*/ 113 h 624"/>
                <a:gd name="T54" fmla="*/ 397 w 624"/>
                <a:gd name="T55" fmla="*/ 57 h 624"/>
                <a:gd name="T56" fmla="*/ 341 w 624"/>
                <a:gd name="T57" fmla="*/ 57 h 624"/>
                <a:gd name="T58" fmla="*/ 341 w 624"/>
                <a:gd name="T59" fmla="*/ 0 h 624"/>
                <a:gd name="T60" fmla="*/ 227 w 624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62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380" y="6130"/>
              <a:ext cx="453" cy="397"/>
            </a:xfrm>
            <a:custGeom>
              <a:avLst/>
              <a:gdLst>
                <a:gd name="T0" fmla="*/ 340 w 453"/>
                <a:gd name="T1" fmla="*/ 397 h 397"/>
                <a:gd name="T2" fmla="*/ 283 w 453"/>
                <a:gd name="T3" fmla="*/ 397 h 397"/>
                <a:gd name="T4" fmla="*/ 283 w 453"/>
                <a:gd name="T5" fmla="*/ 340 h 397"/>
                <a:gd name="T6" fmla="*/ 170 w 453"/>
                <a:gd name="T7" fmla="*/ 340 h 397"/>
                <a:gd name="T8" fmla="*/ 170 w 453"/>
                <a:gd name="T9" fmla="*/ 283 h 397"/>
                <a:gd name="T10" fmla="*/ 113 w 453"/>
                <a:gd name="T11" fmla="*/ 283 h 397"/>
                <a:gd name="T12" fmla="*/ 113 w 453"/>
                <a:gd name="T13" fmla="*/ 227 h 397"/>
                <a:gd name="T14" fmla="*/ 0 w 453"/>
                <a:gd name="T15" fmla="*/ 227 h 397"/>
                <a:gd name="T16" fmla="*/ 0 w 453"/>
                <a:gd name="T17" fmla="*/ 57 h 397"/>
                <a:gd name="T18" fmla="*/ 56 w 453"/>
                <a:gd name="T19" fmla="*/ 57 h 397"/>
                <a:gd name="T20" fmla="*/ 56 w 453"/>
                <a:gd name="T21" fmla="*/ 0 h 397"/>
                <a:gd name="T22" fmla="*/ 226 w 453"/>
                <a:gd name="T23" fmla="*/ 0 h 397"/>
                <a:gd name="T24" fmla="*/ 226 w 453"/>
                <a:gd name="T25" fmla="*/ 57 h 397"/>
                <a:gd name="T26" fmla="*/ 340 w 453"/>
                <a:gd name="T27" fmla="*/ 57 h 397"/>
                <a:gd name="T28" fmla="*/ 340 w 453"/>
                <a:gd name="T29" fmla="*/ 113 h 397"/>
                <a:gd name="T30" fmla="*/ 453 w 453"/>
                <a:gd name="T31" fmla="*/ 113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283 h 397"/>
                <a:gd name="T38" fmla="*/ 340 w 453"/>
                <a:gd name="T39" fmla="*/ 283 h 397"/>
                <a:gd name="T40" fmla="*/ 340 w 453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340" y="397"/>
                  </a:moveTo>
                  <a:lnTo>
                    <a:pt x="283" y="397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1210" y="5109"/>
              <a:ext cx="623" cy="1078"/>
            </a:xfrm>
            <a:custGeom>
              <a:avLst/>
              <a:gdLst>
                <a:gd name="T0" fmla="*/ 170 w 623"/>
                <a:gd name="T1" fmla="*/ 1078 h 1078"/>
                <a:gd name="T2" fmla="*/ 226 w 623"/>
                <a:gd name="T3" fmla="*/ 1078 h 1078"/>
                <a:gd name="T4" fmla="*/ 226 w 623"/>
                <a:gd name="T5" fmla="*/ 1021 h 1078"/>
                <a:gd name="T6" fmla="*/ 396 w 623"/>
                <a:gd name="T7" fmla="*/ 1021 h 1078"/>
                <a:gd name="T8" fmla="*/ 396 w 623"/>
                <a:gd name="T9" fmla="*/ 851 h 1078"/>
                <a:gd name="T10" fmla="*/ 453 w 623"/>
                <a:gd name="T11" fmla="*/ 851 h 1078"/>
                <a:gd name="T12" fmla="*/ 453 w 623"/>
                <a:gd name="T13" fmla="*/ 908 h 1078"/>
                <a:gd name="T14" fmla="*/ 510 w 623"/>
                <a:gd name="T15" fmla="*/ 908 h 1078"/>
                <a:gd name="T16" fmla="*/ 510 w 623"/>
                <a:gd name="T17" fmla="*/ 737 h 1078"/>
                <a:gd name="T18" fmla="*/ 623 w 623"/>
                <a:gd name="T19" fmla="*/ 737 h 1078"/>
                <a:gd name="T20" fmla="*/ 623 w 623"/>
                <a:gd name="T21" fmla="*/ 511 h 1078"/>
                <a:gd name="T22" fmla="*/ 567 w 623"/>
                <a:gd name="T23" fmla="*/ 511 h 1078"/>
                <a:gd name="T24" fmla="*/ 567 w 623"/>
                <a:gd name="T25" fmla="*/ 397 h 1078"/>
                <a:gd name="T26" fmla="*/ 510 w 623"/>
                <a:gd name="T27" fmla="*/ 397 h 1078"/>
                <a:gd name="T28" fmla="*/ 510 w 623"/>
                <a:gd name="T29" fmla="*/ 341 h 1078"/>
                <a:gd name="T30" fmla="*/ 567 w 623"/>
                <a:gd name="T31" fmla="*/ 341 h 1078"/>
                <a:gd name="T32" fmla="*/ 567 w 623"/>
                <a:gd name="T33" fmla="*/ 284 h 1078"/>
                <a:gd name="T34" fmla="*/ 510 w 623"/>
                <a:gd name="T35" fmla="*/ 284 h 1078"/>
                <a:gd name="T36" fmla="*/ 510 w 623"/>
                <a:gd name="T37" fmla="*/ 57 h 1078"/>
                <a:gd name="T38" fmla="*/ 396 w 623"/>
                <a:gd name="T39" fmla="*/ 57 h 1078"/>
                <a:gd name="T40" fmla="*/ 396 w 623"/>
                <a:gd name="T41" fmla="*/ 0 h 1078"/>
                <a:gd name="T42" fmla="*/ 283 w 623"/>
                <a:gd name="T43" fmla="*/ 0 h 1078"/>
                <a:gd name="T44" fmla="*/ 283 w 623"/>
                <a:gd name="T45" fmla="*/ 57 h 1078"/>
                <a:gd name="T46" fmla="*/ 0 w 623"/>
                <a:gd name="T47" fmla="*/ 57 h 1078"/>
                <a:gd name="T48" fmla="*/ 0 w 623"/>
                <a:gd name="T49" fmla="*/ 227 h 1078"/>
                <a:gd name="T50" fmla="*/ 113 w 623"/>
                <a:gd name="T51" fmla="*/ 227 h 1078"/>
                <a:gd name="T52" fmla="*/ 113 w 623"/>
                <a:gd name="T53" fmla="*/ 284 h 1078"/>
                <a:gd name="T54" fmla="*/ 170 w 623"/>
                <a:gd name="T55" fmla="*/ 284 h 1078"/>
                <a:gd name="T56" fmla="*/ 170 w 623"/>
                <a:gd name="T57" fmla="*/ 341 h 1078"/>
                <a:gd name="T58" fmla="*/ 226 w 623"/>
                <a:gd name="T59" fmla="*/ 341 h 1078"/>
                <a:gd name="T60" fmla="*/ 226 w 623"/>
                <a:gd name="T61" fmla="*/ 567 h 1078"/>
                <a:gd name="T62" fmla="*/ 283 w 623"/>
                <a:gd name="T63" fmla="*/ 567 h 1078"/>
                <a:gd name="T64" fmla="*/ 283 w 623"/>
                <a:gd name="T65" fmla="*/ 681 h 1078"/>
                <a:gd name="T66" fmla="*/ 226 w 623"/>
                <a:gd name="T67" fmla="*/ 681 h 1078"/>
                <a:gd name="T68" fmla="*/ 226 w 623"/>
                <a:gd name="T69" fmla="*/ 737 h 1078"/>
                <a:gd name="T70" fmla="*/ 113 w 623"/>
                <a:gd name="T71" fmla="*/ 737 h 1078"/>
                <a:gd name="T72" fmla="*/ 113 w 623"/>
                <a:gd name="T73" fmla="*/ 964 h 1078"/>
                <a:gd name="T74" fmla="*/ 170 w 623"/>
                <a:gd name="T75" fmla="*/ 964 h 1078"/>
                <a:gd name="T76" fmla="*/ 170 w 623"/>
                <a:gd name="T7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078">
                  <a:moveTo>
                    <a:pt x="170" y="1078"/>
                  </a:moveTo>
                  <a:lnTo>
                    <a:pt x="226" y="1078"/>
                  </a:lnTo>
                  <a:lnTo>
                    <a:pt x="226" y="1021"/>
                  </a:lnTo>
                  <a:lnTo>
                    <a:pt x="396" y="1021"/>
                  </a:lnTo>
                  <a:lnTo>
                    <a:pt x="396" y="851"/>
                  </a:lnTo>
                  <a:lnTo>
                    <a:pt x="453" y="851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737"/>
                  </a:lnTo>
                  <a:lnTo>
                    <a:pt x="623" y="73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681"/>
                  </a:lnTo>
                  <a:lnTo>
                    <a:pt x="226" y="681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869" y="5053"/>
              <a:ext cx="624" cy="1134"/>
            </a:xfrm>
            <a:custGeom>
              <a:avLst/>
              <a:gdLst>
                <a:gd name="T0" fmla="*/ 511 w 624"/>
                <a:gd name="T1" fmla="*/ 1134 h 1134"/>
                <a:gd name="T2" fmla="*/ 511 w 624"/>
                <a:gd name="T3" fmla="*/ 1020 h 1134"/>
                <a:gd name="T4" fmla="*/ 454 w 624"/>
                <a:gd name="T5" fmla="*/ 1020 h 1134"/>
                <a:gd name="T6" fmla="*/ 454 w 624"/>
                <a:gd name="T7" fmla="*/ 793 h 1134"/>
                <a:gd name="T8" fmla="*/ 567 w 624"/>
                <a:gd name="T9" fmla="*/ 793 h 1134"/>
                <a:gd name="T10" fmla="*/ 567 w 624"/>
                <a:gd name="T11" fmla="*/ 737 h 1134"/>
                <a:gd name="T12" fmla="*/ 624 w 624"/>
                <a:gd name="T13" fmla="*/ 737 h 1134"/>
                <a:gd name="T14" fmla="*/ 624 w 624"/>
                <a:gd name="T15" fmla="*/ 623 h 1134"/>
                <a:gd name="T16" fmla="*/ 567 w 624"/>
                <a:gd name="T17" fmla="*/ 623 h 1134"/>
                <a:gd name="T18" fmla="*/ 567 w 624"/>
                <a:gd name="T19" fmla="*/ 397 h 1134"/>
                <a:gd name="T20" fmla="*/ 511 w 624"/>
                <a:gd name="T21" fmla="*/ 397 h 1134"/>
                <a:gd name="T22" fmla="*/ 511 w 624"/>
                <a:gd name="T23" fmla="*/ 340 h 1134"/>
                <a:gd name="T24" fmla="*/ 454 w 624"/>
                <a:gd name="T25" fmla="*/ 340 h 1134"/>
                <a:gd name="T26" fmla="*/ 454 w 624"/>
                <a:gd name="T27" fmla="*/ 283 h 1134"/>
                <a:gd name="T28" fmla="*/ 341 w 624"/>
                <a:gd name="T29" fmla="*/ 283 h 1134"/>
                <a:gd name="T30" fmla="*/ 341 w 624"/>
                <a:gd name="T31" fmla="*/ 170 h 1134"/>
                <a:gd name="T32" fmla="*/ 284 w 624"/>
                <a:gd name="T33" fmla="*/ 170 h 1134"/>
                <a:gd name="T34" fmla="*/ 284 w 624"/>
                <a:gd name="T35" fmla="*/ 56 h 1134"/>
                <a:gd name="T36" fmla="*/ 114 w 624"/>
                <a:gd name="T37" fmla="*/ 56 h 1134"/>
                <a:gd name="T38" fmla="*/ 114 w 624"/>
                <a:gd name="T39" fmla="*/ 0 h 1134"/>
                <a:gd name="T40" fmla="*/ 0 w 624"/>
                <a:gd name="T41" fmla="*/ 0 h 1134"/>
                <a:gd name="T42" fmla="*/ 0 w 624"/>
                <a:gd name="T43" fmla="*/ 113 h 1134"/>
                <a:gd name="T44" fmla="*/ 57 w 624"/>
                <a:gd name="T45" fmla="*/ 113 h 1134"/>
                <a:gd name="T46" fmla="*/ 57 w 624"/>
                <a:gd name="T47" fmla="*/ 170 h 1134"/>
                <a:gd name="T48" fmla="*/ 114 w 624"/>
                <a:gd name="T49" fmla="*/ 170 h 1134"/>
                <a:gd name="T50" fmla="*/ 114 w 624"/>
                <a:gd name="T51" fmla="*/ 340 h 1134"/>
                <a:gd name="T52" fmla="*/ 57 w 624"/>
                <a:gd name="T53" fmla="*/ 340 h 1134"/>
                <a:gd name="T54" fmla="*/ 57 w 624"/>
                <a:gd name="T55" fmla="*/ 453 h 1134"/>
                <a:gd name="T56" fmla="*/ 114 w 624"/>
                <a:gd name="T57" fmla="*/ 453 h 1134"/>
                <a:gd name="T58" fmla="*/ 114 w 624"/>
                <a:gd name="T59" fmla="*/ 567 h 1134"/>
                <a:gd name="T60" fmla="*/ 0 w 624"/>
                <a:gd name="T61" fmla="*/ 567 h 1134"/>
                <a:gd name="T62" fmla="*/ 0 w 624"/>
                <a:gd name="T63" fmla="*/ 680 h 1134"/>
                <a:gd name="T64" fmla="*/ 57 w 624"/>
                <a:gd name="T65" fmla="*/ 680 h 1134"/>
                <a:gd name="T66" fmla="*/ 57 w 624"/>
                <a:gd name="T67" fmla="*/ 737 h 1134"/>
                <a:gd name="T68" fmla="*/ 170 w 624"/>
                <a:gd name="T69" fmla="*/ 737 h 1134"/>
                <a:gd name="T70" fmla="*/ 170 w 624"/>
                <a:gd name="T71" fmla="*/ 850 h 1134"/>
                <a:gd name="T72" fmla="*/ 227 w 624"/>
                <a:gd name="T73" fmla="*/ 850 h 1134"/>
                <a:gd name="T74" fmla="*/ 227 w 624"/>
                <a:gd name="T75" fmla="*/ 907 h 1134"/>
                <a:gd name="T76" fmla="*/ 284 w 624"/>
                <a:gd name="T77" fmla="*/ 907 h 1134"/>
                <a:gd name="T78" fmla="*/ 284 w 624"/>
                <a:gd name="T79" fmla="*/ 1020 h 1134"/>
                <a:gd name="T80" fmla="*/ 341 w 624"/>
                <a:gd name="T81" fmla="*/ 1020 h 1134"/>
                <a:gd name="T82" fmla="*/ 341 w 624"/>
                <a:gd name="T83" fmla="*/ 1077 h 1134"/>
                <a:gd name="T84" fmla="*/ 397 w 624"/>
                <a:gd name="T85" fmla="*/ 1077 h 1134"/>
                <a:gd name="T86" fmla="*/ 397 w 624"/>
                <a:gd name="T87" fmla="*/ 1134 h 1134"/>
                <a:gd name="T88" fmla="*/ 511 w 624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1134">
                  <a:moveTo>
                    <a:pt x="511" y="1134"/>
                  </a:moveTo>
                  <a:lnTo>
                    <a:pt x="51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020"/>
                  </a:lnTo>
                  <a:lnTo>
                    <a:pt x="341" y="1020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11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586" y="5053"/>
              <a:ext cx="397" cy="567"/>
            </a:xfrm>
            <a:custGeom>
              <a:avLst/>
              <a:gdLst>
                <a:gd name="T0" fmla="*/ 340 w 397"/>
                <a:gd name="T1" fmla="*/ 113 h 567"/>
                <a:gd name="T2" fmla="*/ 227 w 397"/>
                <a:gd name="T3" fmla="*/ 113 h 567"/>
                <a:gd name="T4" fmla="*/ 227 w 397"/>
                <a:gd name="T5" fmla="*/ 0 h 567"/>
                <a:gd name="T6" fmla="*/ 57 w 397"/>
                <a:gd name="T7" fmla="*/ 0 h 567"/>
                <a:gd name="T8" fmla="*/ 57 w 397"/>
                <a:gd name="T9" fmla="*/ 113 h 567"/>
                <a:gd name="T10" fmla="*/ 0 w 397"/>
                <a:gd name="T11" fmla="*/ 113 h 567"/>
                <a:gd name="T12" fmla="*/ 0 w 397"/>
                <a:gd name="T13" fmla="*/ 226 h 567"/>
                <a:gd name="T14" fmla="*/ 57 w 397"/>
                <a:gd name="T15" fmla="*/ 226 h 567"/>
                <a:gd name="T16" fmla="*/ 57 w 397"/>
                <a:gd name="T17" fmla="*/ 283 h 567"/>
                <a:gd name="T18" fmla="*/ 113 w 397"/>
                <a:gd name="T19" fmla="*/ 283 h 567"/>
                <a:gd name="T20" fmla="*/ 113 w 397"/>
                <a:gd name="T21" fmla="*/ 340 h 567"/>
                <a:gd name="T22" fmla="*/ 113 w 397"/>
                <a:gd name="T23" fmla="*/ 397 h 567"/>
                <a:gd name="T24" fmla="*/ 170 w 397"/>
                <a:gd name="T25" fmla="*/ 397 h 567"/>
                <a:gd name="T26" fmla="*/ 170 w 397"/>
                <a:gd name="T27" fmla="*/ 510 h 567"/>
                <a:gd name="T28" fmla="*/ 227 w 397"/>
                <a:gd name="T29" fmla="*/ 510 h 567"/>
                <a:gd name="T30" fmla="*/ 227 w 397"/>
                <a:gd name="T31" fmla="*/ 567 h 567"/>
                <a:gd name="T32" fmla="*/ 397 w 397"/>
                <a:gd name="T33" fmla="*/ 567 h 567"/>
                <a:gd name="T34" fmla="*/ 397 w 397"/>
                <a:gd name="T35" fmla="*/ 453 h 567"/>
                <a:gd name="T36" fmla="*/ 340 w 397"/>
                <a:gd name="T37" fmla="*/ 453 h 567"/>
                <a:gd name="T38" fmla="*/ 340 w 397"/>
                <a:gd name="T39" fmla="*/ 340 h 567"/>
                <a:gd name="T40" fmla="*/ 397 w 397"/>
                <a:gd name="T41" fmla="*/ 340 h 567"/>
                <a:gd name="T42" fmla="*/ 397 w 397"/>
                <a:gd name="T43" fmla="*/ 170 h 567"/>
                <a:gd name="T44" fmla="*/ 340 w 397"/>
                <a:gd name="T45" fmla="*/ 170 h 567"/>
                <a:gd name="T46" fmla="*/ 340 w 397"/>
                <a:gd name="T4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34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02" y="5166"/>
              <a:ext cx="397" cy="340"/>
            </a:xfrm>
            <a:custGeom>
              <a:avLst/>
              <a:gdLst>
                <a:gd name="T0" fmla="*/ 284 w 397"/>
                <a:gd name="T1" fmla="*/ 57 h 340"/>
                <a:gd name="T2" fmla="*/ 114 w 397"/>
                <a:gd name="T3" fmla="*/ 57 h 340"/>
                <a:gd name="T4" fmla="*/ 114 w 397"/>
                <a:gd name="T5" fmla="*/ 0 h 340"/>
                <a:gd name="T6" fmla="*/ 0 w 397"/>
                <a:gd name="T7" fmla="*/ 0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227 h 340"/>
                <a:gd name="T14" fmla="*/ 114 w 397"/>
                <a:gd name="T15" fmla="*/ 227 h 340"/>
                <a:gd name="T16" fmla="*/ 114 w 397"/>
                <a:gd name="T17" fmla="*/ 284 h 340"/>
                <a:gd name="T18" fmla="*/ 170 w 397"/>
                <a:gd name="T19" fmla="*/ 284 h 340"/>
                <a:gd name="T20" fmla="*/ 170 w 397"/>
                <a:gd name="T21" fmla="*/ 340 h 340"/>
                <a:gd name="T22" fmla="*/ 341 w 397"/>
                <a:gd name="T23" fmla="*/ 340 h 340"/>
                <a:gd name="T24" fmla="*/ 341 w 397"/>
                <a:gd name="T25" fmla="*/ 227 h 340"/>
                <a:gd name="T26" fmla="*/ 397 w 397"/>
                <a:gd name="T27" fmla="*/ 227 h 340"/>
                <a:gd name="T28" fmla="*/ 397 w 397"/>
                <a:gd name="T29" fmla="*/ 170 h 340"/>
                <a:gd name="T30" fmla="*/ 341 w 397"/>
                <a:gd name="T31" fmla="*/ 170 h 340"/>
                <a:gd name="T32" fmla="*/ 341 w 397"/>
                <a:gd name="T33" fmla="*/ 113 h 340"/>
                <a:gd name="T34" fmla="*/ 284 w 397"/>
                <a:gd name="T35" fmla="*/ 113 h 340"/>
                <a:gd name="T36" fmla="*/ 284 w 397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4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983" y="4599"/>
              <a:ext cx="453" cy="624"/>
            </a:xfrm>
            <a:custGeom>
              <a:avLst/>
              <a:gdLst>
                <a:gd name="T0" fmla="*/ 0 w 453"/>
                <a:gd name="T1" fmla="*/ 510 h 624"/>
                <a:gd name="T2" fmla="*/ 0 w 453"/>
                <a:gd name="T3" fmla="*/ 284 h 624"/>
                <a:gd name="T4" fmla="*/ 56 w 453"/>
                <a:gd name="T5" fmla="*/ 284 h 624"/>
                <a:gd name="T6" fmla="*/ 56 w 453"/>
                <a:gd name="T7" fmla="*/ 113 h 624"/>
                <a:gd name="T8" fmla="*/ 227 w 453"/>
                <a:gd name="T9" fmla="*/ 113 h 624"/>
                <a:gd name="T10" fmla="*/ 227 w 453"/>
                <a:gd name="T11" fmla="*/ 0 h 624"/>
                <a:gd name="T12" fmla="*/ 340 w 453"/>
                <a:gd name="T13" fmla="*/ 0 h 624"/>
                <a:gd name="T14" fmla="*/ 340 w 453"/>
                <a:gd name="T15" fmla="*/ 227 h 624"/>
                <a:gd name="T16" fmla="*/ 453 w 453"/>
                <a:gd name="T17" fmla="*/ 227 h 624"/>
                <a:gd name="T18" fmla="*/ 453 w 453"/>
                <a:gd name="T19" fmla="*/ 454 h 624"/>
                <a:gd name="T20" fmla="*/ 397 w 453"/>
                <a:gd name="T21" fmla="*/ 454 h 624"/>
                <a:gd name="T22" fmla="*/ 397 w 453"/>
                <a:gd name="T23" fmla="*/ 397 h 624"/>
                <a:gd name="T24" fmla="*/ 340 w 453"/>
                <a:gd name="T25" fmla="*/ 397 h 624"/>
                <a:gd name="T26" fmla="*/ 340 w 453"/>
                <a:gd name="T27" fmla="*/ 567 h 624"/>
                <a:gd name="T28" fmla="*/ 227 w 453"/>
                <a:gd name="T29" fmla="*/ 567 h 624"/>
                <a:gd name="T30" fmla="*/ 227 w 453"/>
                <a:gd name="T31" fmla="*/ 624 h 624"/>
                <a:gd name="T32" fmla="*/ 170 w 453"/>
                <a:gd name="T33" fmla="*/ 624 h 624"/>
                <a:gd name="T34" fmla="*/ 170 w 453"/>
                <a:gd name="T35" fmla="*/ 510 h 624"/>
                <a:gd name="T36" fmla="*/ 0 w 453"/>
                <a:gd name="T3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0" y="51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246" y="4599"/>
              <a:ext cx="793" cy="624"/>
            </a:xfrm>
            <a:custGeom>
              <a:avLst/>
              <a:gdLst>
                <a:gd name="T0" fmla="*/ 56 w 793"/>
                <a:gd name="T1" fmla="*/ 567 h 624"/>
                <a:gd name="T2" fmla="*/ 56 w 793"/>
                <a:gd name="T3" fmla="*/ 454 h 624"/>
                <a:gd name="T4" fmla="*/ 0 w 793"/>
                <a:gd name="T5" fmla="*/ 454 h 624"/>
                <a:gd name="T6" fmla="*/ 0 w 793"/>
                <a:gd name="T7" fmla="*/ 170 h 624"/>
                <a:gd name="T8" fmla="*/ 226 w 793"/>
                <a:gd name="T9" fmla="*/ 170 h 624"/>
                <a:gd name="T10" fmla="*/ 226 w 793"/>
                <a:gd name="T11" fmla="*/ 113 h 624"/>
                <a:gd name="T12" fmla="*/ 283 w 793"/>
                <a:gd name="T13" fmla="*/ 113 h 624"/>
                <a:gd name="T14" fmla="*/ 283 w 793"/>
                <a:gd name="T15" fmla="*/ 57 h 624"/>
                <a:gd name="T16" fmla="*/ 397 w 793"/>
                <a:gd name="T17" fmla="*/ 57 h 624"/>
                <a:gd name="T18" fmla="*/ 397 w 793"/>
                <a:gd name="T19" fmla="*/ 0 h 624"/>
                <a:gd name="T20" fmla="*/ 567 w 793"/>
                <a:gd name="T21" fmla="*/ 0 h 624"/>
                <a:gd name="T22" fmla="*/ 567 w 793"/>
                <a:gd name="T23" fmla="*/ 113 h 624"/>
                <a:gd name="T24" fmla="*/ 623 w 793"/>
                <a:gd name="T25" fmla="*/ 113 h 624"/>
                <a:gd name="T26" fmla="*/ 623 w 793"/>
                <a:gd name="T27" fmla="*/ 170 h 624"/>
                <a:gd name="T28" fmla="*/ 680 w 793"/>
                <a:gd name="T29" fmla="*/ 170 h 624"/>
                <a:gd name="T30" fmla="*/ 680 w 793"/>
                <a:gd name="T31" fmla="*/ 57 h 624"/>
                <a:gd name="T32" fmla="*/ 737 w 793"/>
                <a:gd name="T33" fmla="*/ 57 h 624"/>
                <a:gd name="T34" fmla="*/ 737 w 793"/>
                <a:gd name="T35" fmla="*/ 113 h 624"/>
                <a:gd name="T36" fmla="*/ 793 w 793"/>
                <a:gd name="T37" fmla="*/ 113 h 624"/>
                <a:gd name="T38" fmla="*/ 793 w 793"/>
                <a:gd name="T39" fmla="*/ 284 h 624"/>
                <a:gd name="T40" fmla="*/ 737 w 793"/>
                <a:gd name="T41" fmla="*/ 284 h 624"/>
                <a:gd name="T42" fmla="*/ 737 w 793"/>
                <a:gd name="T43" fmla="*/ 454 h 624"/>
                <a:gd name="T44" fmla="*/ 623 w 793"/>
                <a:gd name="T45" fmla="*/ 454 h 624"/>
                <a:gd name="T46" fmla="*/ 623 w 793"/>
                <a:gd name="T47" fmla="*/ 567 h 624"/>
                <a:gd name="T48" fmla="*/ 567 w 793"/>
                <a:gd name="T49" fmla="*/ 567 h 624"/>
                <a:gd name="T50" fmla="*/ 567 w 793"/>
                <a:gd name="T51" fmla="*/ 454 h 624"/>
                <a:gd name="T52" fmla="*/ 397 w 793"/>
                <a:gd name="T53" fmla="*/ 454 h 624"/>
                <a:gd name="T54" fmla="*/ 397 w 793"/>
                <a:gd name="T55" fmla="*/ 567 h 624"/>
                <a:gd name="T56" fmla="*/ 340 w 793"/>
                <a:gd name="T57" fmla="*/ 567 h 624"/>
                <a:gd name="T58" fmla="*/ 340 w 793"/>
                <a:gd name="T59" fmla="*/ 624 h 624"/>
                <a:gd name="T60" fmla="*/ 170 w 793"/>
                <a:gd name="T61" fmla="*/ 624 h 624"/>
                <a:gd name="T62" fmla="*/ 170 w 793"/>
                <a:gd name="T63" fmla="*/ 567 h 624"/>
                <a:gd name="T64" fmla="*/ 56 w 793"/>
                <a:gd name="T6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3" h="624">
                  <a:moveTo>
                    <a:pt x="56" y="567"/>
                  </a:moveTo>
                  <a:lnTo>
                    <a:pt x="56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623" y="45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1323" y="4542"/>
              <a:ext cx="567" cy="624"/>
            </a:xfrm>
            <a:custGeom>
              <a:avLst/>
              <a:gdLst>
                <a:gd name="T0" fmla="*/ 0 w 567"/>
                <a:gd name="T1" fmla="*/ 57 h 624"/>
                <a:gd name="T2" fmla="*/ 0 w 567"/>
                <a:gd name="T3" fmla="*/ 284 h 624"/>
                <a:gd name="T4" fmla="*/ 113 w 567"/>
                <a:gd name="T5" fmla="*/ 284 h 624"/>
                <a:gd name="T6" fmla="*/ 113 w 567"/>
                <a:gd name="T7" fmla="*/ 511 h 624"/>
                <a:gd name="T8" fmla="*/ 57 w 567"/>
                <a:gd name="T9" fmla="*/ 511 h 624"/>
                <a:gd name="T10" fmla="*/ 57 w 567"/>
                <a:gd name="T11" fmla="*/ 454 h 624"/>
                <a:gd name="T12" fmla="*/ 0 w 567"/>
                <a:gd name="T13" fmla="*/ 454 h 624"/>
                <a:gd name="T14" fmla="*/ 0 w 567"/>
                <a:gd name="T15" fmla="*/ 624 h 624"/>
                <a:gd name="T16" fmla="*/ 170 w 567"/>
                <a:gd name="T17" fmla="*/ 624 h 624"/>
                <a:gd name="T18" fmla="*/ 170 w 567"/>
                <a:gd name="T19" fmla="*/ 567 h 624"/>
                <a:gd name="T20" fmla="*/ 283 w 567"/>
                <a:gd name="T21" fmla="*/ 567 h 624"/>
                <a:gd name="T22" fmla="*/ 283 w 567"/>
                <a:gd name="T23" fmla="*/ 624 h 624"/>
                <a:gd name="T24" fmla="*/ 397 w 567"/>
                <a:gd name="T25" fmla="*/ 624 h 624"/>
                <a:gd name="T26" fmla="*/ 397 w 567"/>
                <a:gd name="T27" fmla="*/ 511 h 624"/>
                <a:gd name="T28" fmla="*/ 454 w 567"/>
                <a:gd name="T29" fmla="*/ 511 h 624"/>
                <a:gd name="T30" fmla="*/ 454 w 567"/>
                <a:gd name="T31" fmla="*/ 397 h 624"/>
                <a:gd name="T32" fmla="*/ 510 w 567"/>
                <a:gd name="T33" fmla="*/ 397 h 624"/>
                <a:gd name="T34" fmla="*/ 510 w 567"/>
                <a:gd name="T35" fmla="*/ 284 h 624"/>
                <a:gd name="T36" fmla="*/ 567 w 567"/>
                <a:gd name="T37" fmla="*/ 284 h 624"/>
                <a:gd name="T38" fmla="*/ 567 w 567"/>
                <a:gd name="T39" fmla="*/ 227 h 624"/>
                <a:gd name="T40" fmla="*/ 397 w 567"/>
                <a:gd name="T41" fmla="*/ 227 h 624"/>
                <a:gd name="T42" fmla="*/ 397 w 567"/>
                <a:gd name="T43" fmla="*/ 57 h 624"/>
                <a:gd name="T44" fmla="*/ 283 w 567"/>
                <a:gd name="T45" fmla="*/ 57 h 624"/>
                <a:gd name="T46" fmla="*/ 283 w 567"/>
                <a:gd name="T47" fmla="*/ 114 h 624"/>
                <a:gd name="T48" fmla="*/ 170 w 567"/>
                <a:gd name="T49" fmla="*/ 114 h 624"/>
                <a:gd name="T50" fmla="*/ 170 w 567"/>
                <a:gd name="T51" fmla="*/ 57 h 624"/>
                <a:gd name="T52" fmla="*/ 113 w 567"/>
                <a:gd name="T53" fmla="*/ 57 h 624"/>
                <a:gd name="T54" fmla="*/ 113 w 567"/>
                <a:gd name="T55" fmla="*/ 0 h 624"/>
                <a:gd name="T56" fmla="*/ 0 w 567"/>
                <a:gd name="T57" fmla="*/ 0 h 624"/>
                <a:gd name="T58" fmla="*/ 0 w 567"/>
                <a:gd name="T5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24">
                  <a:moveTo>
                    <a:pt x="0" y="57"/>
                  </a:moveTo>
                  <a:lnTo>
                    <a:pt x="0" y="284"/>
                  </a:lnTo>
                  <a:lnTo>
                    <a:pt x="113" y="28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813" y="4032"/>
              <a:ext cx="453" cy="737"/>
            </a:xfrm>
            <a:custGeom>
              <a:avLst/>
              <a:gdLst>
                <a:gd name="T0" fmla="*/ 0 w 453"/>
                <a:gd name="T1" fmla="*/ 680 h 737"/>
                <a:gd name="T2" fmla="*/ 0 w 453"/>
                <a:gd name="T3" fmla="*/ 510 h 737"/>
                <a:gd name="T4" fmla="*/ 56 w 453"/>
                <a:gd name="T5" fmla="*/ 510 h 737"/>
                <a:gd name="T6" fmla="*/ 56 w 453"/>
                <a:gd name="T7" fmla="*/ 454 h 737"/>
                <a:gd name="T8" fmla="*/ 113 w 453"/>
                <a:gd name="T9" fmla="*/ 454 h 737"/>
                <a:gd name="T10" fmla="*/ 113 w 453"/>
                <a:gd name="T11" fmla="*/ 170 h 737"/>
                <a:gd name="T12" fmla="*/ 170 w 453"/>
                <a:gd name="T13" fmla="*/ 170 h 737"/>
                <a:gd name="T14" fmla="*/ 170 w 453"/>
                <a:gd name="T15" fmla="*/ 113 h 737"/>
                <a:gd name="T16" fmla="*/ 226 w 453"/>
                <a:gd name="T17" fmla="*/ 113 h 737"/>
                <a:gd name="T18" fmla="*/ 226 w 453"/>
                <a:gd name="T19" fmla="*/ 57 h 737"/>
                <a:gd name="T20" fmla="*/ 283 w 453"/>
                <a:gd name="T21" fmla="*/ 57 h 737"/>
                <a:gd name="T22" fmla="*/ 283 w 453"/>
                <a:gd name="T23" fmla="*/ 0 h 737"/>
                <a:gd name="T24" fmla="*/ 340 w 453"/>
                <a:gd name="T25" fmla="*/ 0 h 737"/>
                <a:gd name="T26" fmla="*/ 340 w 453"/>
                <a:gd name="T27" fmla="*/ 113 h 737"/>
                <a:gd name="T28" fmla="*/ 397 w 453"/>
                <a:gd name="T29" fmla="*/ 113 h 737"/>
                <a:gd name="T30" fmla="*/ 397 w 453"/>
                <a:gd name="T31" fmla="*/ 170 h 737"/>
                <a:gd name="T32" fmla="*/ 453 w 453"/>
                <a:gd name="T33" fmla="*/ 170 h 737"/>
                <a:gd name="T34" fmla="*/ 453 w 453"/>
                <a:gd name="T35" fmla="*/ 397 h 737"/>
                <a:gd name="T36" fmla="*/ 397 w 453"/>
                <a:gd name="T37" fmla="*/ 397 h 737"/>
                <a:gd name="T38" fmla="*/ 397 w 453"/>
                <a:gd name="T39" fmla="*/ 510 h 737"/>
                <a:gd name="T40" fmla="*/ 453 w 453"/>
                <a:gd name="T41" fmla="*/ 510 h 737"/>
                <a:gd name="T42" fmla="*/ 453 w 453"/>
                <a:gd name="T43" fmla="*/ 567 h 737"/>
                <a:gd name="T44" fmla="*/ 397 w 453"/>
                <a:gd name="T45" fmla="*/ 567 h 737"/>
                <a:gd name="T46" fmla="*/ 397 w 453"/>
                <a:gd name="T47" fmla="*/ 680 h 737"/>
                <a:gd name="T48" fmla="*/ 170 w 453"/>
                <a:gd name="T49" fmla="*/ 680 h 737"/>
                <a:gd name="T50" fmla="*/ 170 w 453"/>
                <a:gd name="T51" fmla="*/ 624 h 737"/>
                <a:gd name="T52" fmla="*/ 113 w 453"/>
                <a:gd name="T53" fmla="*/ 624 h 737"/>
                <a:gd name="T54" fmla="*/ 113 w 453"/>
                <a:gd name="T55" fmla="*/ 737 h 737"/>
                <a:gd name="T56" fmla="*/ 56 w 453"/>
                <a:gd name="T57" fmla="*/ 737 h 737"/>
                <a:gd name="T58" fmla="*/ 56 w 453"/>
                <a:gd name="T59" fmla="*/ 680 h 737"/>
                <a:gd name="T60" fmla="*/ 0 w 453"/>
                <a:gd name="T61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3" h="737">
                  <a:moveTo>
                    <a:pt x="0" y="680"/>
                  </a:move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1210" y="3748"/>
              <a:ext cx="850" cy="1021"/>
            </a:xfrm>
            <a:custGeom>
              <a:avLst/>
              <a:gdLst>
                <a:gd name="T0" fmla="*/ 793 w 850"/>
                <a:gd name="T1" fmla="*/ 908 h 1021"/>
                <a:gd name="T2" fmla="*/ 793 w 850"/>
                <a:gd name="T3" fmla="*/ 738 h 1021"/>
                <a:gd name="T4" fmla="*/ 850 w 850"/>
                <a:gd name="T5" fmla="*/ 738 h 1021"/>
                <a:gd name="T6" fmla="*/ 850 w 850"/>
                <a:gd name="T7" fmla="*/ 568 h 1021"/>
                <a:gd name="T8" fmla="*/ 737 w 850"/>
                <a:gd name="T9" fmla="*/ 568 h 1021"/>
                <a:gd name="T10" fmla="*/ 737 w 850"/>
                <a:gd name="T11" fmla="*/ 454 h 1021"/>
                <a:gd name="T12" fmla="*/ 793 w 850"/>
                <a:gd name="T13" fmla="*/ 454 h 1021"/>
                <a:gd name="T14" fmla="*/ 793 w 850"/>
                <a:gd name="T15" fmla="*/ 227 h 1021"/>
                <a:gd name="T16" fmla="*/ 737 w 850"/>
                <a:gd name="T17" fmla="*/ 227 h 1021"/>
                <a:gd name="T18" fmla="*/ 737 w 850"/>
                <a:gd name="T19" fmla="*/ 0 h 1021"/>
                <a:gd name="T20" fmla="*/ 510 w 850"/>
                <a:gd name="T21" fmla="*/ 0 h 1021"/>
                <a:gd name="T22" fmla="*/ 510 w 850"/>
                <a:gd name="T23" fmla="*/ 57 h 1021"/>
                <a:gd name="T24" fmla="*/ 453 w 850"/>
                <a:gd name="T25" fmla="*/ 57 h 1021"/>
                <a:gd name="T26" fmla="*/ 453 w 850"/>
                <a:gd name="T27" fmla="*/ 0 h 1021"/>
                <a:gd name="T28" fmla="*/ 340 w 850"/>
                <a:gd name="T29" fmla="*/ 0 h 1021"/>
                <a:gd name="T30" fmla="*/ 340 w 850"/>
                <a:gd name="T31" fmla="*/ 171 h 1021"/>
                <a:gd name="T32" fmla="*/ 170 w 850"/>
                <a:gd name="T33" fmla="*/ 171 h 1021"/>
                <a:gd name="T34" fmla="*/ 170 w 850"/>
                <a:gd name="T35" fmla="*/ 227 h 1021"/>
                <a:gd name="T36" fmla="*/ 56 w 850"/>
                <a:gd name="T37" fmla="*/ 227 h 1021"/>
                <a:gd name="T38" fmla="*/ 56 w 850"/>
                <a:gd name="T39" fmla="*/ 681 h 1021"/>
                <a:gd name="T40" fmla="*/ 0 w 850"/>
                <a:gd name="T41" fmla="*/ 681 h 1021"/>
                <a:gd name="T42" fmla="*/ 0 w 850"/>
                <a:gd name="T43" fmla="*/ 794 h 1021"/>
                <a:gd name="T44" fmla="*/ 56 w 850"/>
                <a:gd name="T45" fmla="*/ 794 h 1021"/>
                <a:gd name="T46" fmla="*/ 56 w 850"/>
                <a:gd name="T47" fmla="*/ 851 h 1021"/>
                <a:gd name="T48" fmla="*/ 113 w 850"/>
                <a:gd name="T49" fmla="*/ 851 h 1021"/>
                <a:gd name="T50" fmla="*/ 113 w 850"/>
                <a:gd name="T51" fmla="*/ 794 h 1021"/>
                <a:gd name="T52" fmla="*/ 226 w 850"/>
                <a:gd name="T53" fmla="*/ 794 h 1021"/>
                <a:gd name="T54" fmla="*/ 226 w 850"/>
                <a:gd name="T55" fmla="*/ 851 h 1021"/>
                <a:gd name="T56" fmla="*/ 283 w 850"/>
                <a:gd name="T57" fmla="*/ 851 h 1021"/>
                <a:gd name="T58" fmla="*/ 283 w 850"/>
                <a:gd name="T59" fmla="*/ 908 h 1021"/>
                <a:gd name="T60" fmla="*/ 340 w 850"/>
                <a:gd name="T61" fmla="*/ 908 h 1021"/>
                <a:gd name="T62" fmla="*/ 396 w 850"/>
                <a:gd name="T63" fmla="*/ 908 h 1021"/>
                <a:gd name="T64" fmla="*/ 396 w 850"/>
                <a:gd name="T65" fmla="*/ 851 h 1021"/>
                <a:gd name="T66" fmla="*/ 510 w 850"/>
                <a:gd name="T67" fmla="*/ 851 h 1021"/>
                <a:gd name="T68" fmla="*/ 510 w 850"/>
                <a:gd name="T69" fmla="*/ 1021 h 1021"/>
                <a:gd name="T70" fmla="*/ 737 w 850"/>
                <a:gd name="T71" fmla="*/ 1021 h 1021"/>
                <a:gd name="T72" fmla="*/ 737 w 850"/>
                <a:gd name="T73" fmla="*/ 964 h 1021"/>
                <a:gd name="T74" fmla="*/ 793 w 850"/>
                <a:gd name="T75" fmla="*/ 964 h 1021"/>
                <a:gd name="T76" fmla="*/ 793 w 850"/>
                <a:gd name="T77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0" h="1021">
                  <a:moveTo>
                    <a:pt x="793" y="908"/>
                  </a:moveTo>
                  <a:lnTo>
                    <a:pt x="793" y="738"/>
                  </a:lnTo>
                  <a:lnTo>
                    <a:pt x="850" y="738"/>
                  </a:lnTo>
                  <a:lnTo>
                    <a:pt x="850" y="568"/>
                  </a:lnTo>
                  <a:lnTo>
                    <a:pt x="737" y="568"/>
                  </a:lnTo>
                  <a:lnTo>
                    <a:pt x="737" y="454"/>
                  </a:lnTo>
                  <a:lnTo>
                    <a:pt x="793" y="45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40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510" y="851"/>
                  </a:lnTo>
                  <a:lnTo>
                    <a:pt x="510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947" y="3522"/>
              <a:ext cx="680" cy="1134"/>
            </a:xfrm>
            <a:custGeom>
              <a:avLst/>
              <a:gdLst>
                <a:gd name="T0" fmla="*/ 0 w 680"/>
                <a:gd name="T1" fmla="*/ 226 h 1134"/>
                <a:gd name="T2" fmla="*/ 0 w 680"/>
                <a:gd name="T3" fmla="*/ 453 h 1134"/>
                <a:gd name="T4" fmla="*/ 56 w 680"/>
                <a:gd name="T5" fmla="*/ 453 h 1134"/>
                <a:gd name="T6" fmla="*/ 56 w 680"/>
                <a:gd name="T7" fmla="*/ 680 h 1134"/>
                <a:gd name="T8" fmla="*/ 0 w 680"/>
                <a:gd name="T9" fmla="*/ 680 h 1134"/>
                <a:gd name="T10" fmla="*/ 0 w 680"/>
                <a:gd name="T11" fmla="*/ 794 h 1134"/>
                <a:gd name="T12" fmla="*/ 113 w 680"/>
                <a:gd name="T13" fmla="*/ 794 h 1134"/>
                <a:gd name="T14" fmla="*/ 113 w 680"/>
                <a:gd name="T15" fmla="*/ 964 h 1134"/>
                <a:gd name="T16" fmla="*/ 56 w 680"/>
                <a:gd name="T17" fmla="*/ 964 h 1134"/>
                <a:gd name="T18" fmla="*/ 56 w 680"/>
                <a:gd name="T19" fmla="*/ 1134 h 1134"/>
                <a:gd name="T20" fmla="*/ 226 w 680"/>
                <a:gd name="T21" fmla="*/ 1134 h 1134"/>
                <a:gd name="T22" fmla="*/ 226 w 680"/>
                <a:gd name="T23" fmla="*/ 1077 h 1134"/>
                <a:gd name="T24" fmla="*/ 283 w 680"/>
                <a:gd name="T25" fmla="*/ 1077 h 1134"/>
                <a:gd name="T26" fmla="*/ 283 w 680"/>
                <a:gd name="T27" fmla="*/ 1020 h 1134"/>
                <a:gd name="T28" fmla="*/ 397 w 680"/>
                <a:gd name="T29" fmla="*/ 1020 h 1134"/>
                <a:gd name="T30" fmla="*/ 397 w 680"/>
                <a:gd name="T31" fmla="*/ 850 h 1134"/>
                <a:gd name="T32" fmla="*/ 453 w 680"/>
                <a:gd name="T33" fmla="*/ 850 h 1134"/>
                <a:gd name="T34" fmla="*/ 453 w 680"/>
                <a:gd name="T35" fmla="*/ 794 h 1134"/>
                <a:gd name="T36" fmla="*/ 510 w 680"/>
                <a:gd name="T37" fmla="*/ 794 h 1134"/>
                <a:gd name="T38" fmla="*/ 510 w 680"/>
                <a:gd name="T39" fmla="*/ 680 h 1134"/>
                <a:gd name="T40" fmla="*/ 453 w 680"/>
                <a:gd name="T41" fmla="*/ 680 h 1134"/>
                <a:gd name="T42" fmla="*/ 453 w 680"/>
                <a:gd name="T43" fmla="*/ 623 h 1134"/>
                <a:gd name="T44" fmla="*/ 510 w 680"/>
                <a:gd name="T45" fmla="*/ 623 h 1134"/>
                <a:gd name="T46" fmla="*/ 510 w 680"/>
                <a:gd name="T47" fmla="*/ 567 h 1134"/>
                <a:gd name="T48" fmla="*/ 680 w 680"/>
                <a:gd name="T49" fmla="*/ 567 h 1134"/>
                <a:gd name="T50" fmla="*/ 680 w 680"/>
                <a:gd name="T51" fmla="*/ 453 h 1134"/>
                <a:gd name="T52" fmla="*/ 567 w 680"/>
                <a:gd name="T53" fmla="*/ 453 h 1134"/>
                <a:gd name="T54" fmla="*/ 567 w 680"/>
                <a:gd name="T55" fmla="*/ 340 h 1134"/>
                <a:gd name="T56" fmla="*/ 623 w 680"/>
                <a:gd name="T57" fmla="*/ 340 h 1134"/>
                <a:gd name="T58" fmla="*/ 623 w 680"/>
                <a:gd name="T59" fmla="*/ 226 h 1134"/>
                <a:gd name="T60" fmla="*/ 680 w 680"/>
                <a:gd name="T61" fmla="*/ 226 h 1134"/>
                <a:gd name="T62" fmla="*/ 680 w 680"/>
                <a:gd name="T63" fmla="*/ 56 h 1134"/>
                <a:gd name="T64" fmla="*/ 510 w 680"/>
                <a:gd name="T65" fmla="*/ 56 h 1134"/>
                <a:gd name="T66" fmla="*/ 510 w 680"/>
                <a:gd name="T67" fmla="*/ 0 h 1134"/>
                <a:gd name="T68" fmla="*/ 340 w 680"/>
                <a:gd name="T69" fmla="*/ 0 h 1134"/>
                <a:gd name="T70" fmla="*/ 340 w 680"/>
                <a:gd name="T71" fmla="*/ 56 h 1134"/>
                <a:gd name="T72" fmla="*/ 283 w 680"/>
                <a:gd name="T73" fmla="*/ 56 h 1134"/>
                <a:gd name="T74" fmla="*/ 283 w 680"/>
                <a:gd name="T75" fmla="*/ 113 h 1134"/>
                <a:gd name="T76" fmla="*/ 226 w 680"/>
                <a:gd name="T77" fmla="*/ 113 h 1134"/>
                <a:gd name="T78" fmla="*/ 226 w 680"/>
                <a:gd name="T79" fmla="*/ 56 h 1134"/>
                <a:gd name="T80" fmla="*/ 113 w 680"/>
                <a:gd name="T81" fmla="*/ 56 h 1134"/>
                <a:gd name="T82" fmla="*/ 113 w 680"/>
                <a:gd name="T83" fmla="*/ 170 h 1134"/>
                <a:gd name="T84" fmla="*/ 56 w 680"/>
                <a:gd name="T85" fmla="*/ 170 h 1134"/>
                <a:gd name="T86" fmla="*/ 56 w 680"/>
                <a:gd name="T87" fmla="*/ 226 h 1134"/>
                <a:gd name="T88" fmla="*/ 0 w 680"/>
                <a:gd name="T89" fmla="*/ 22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1134">
                  <a:moveTo>
                    <a:pt x="0" y="226"/>
                  </a:moveTo>
                  <a:lnTo>
                    <a:pt x="0" y="453"/>
                  </a:lnTo>
                  <a:lnTo>
                    <a:pt x="56" y="45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1134"/>
                  </a:lnTo>
                  <a:lnTo>
                    <a:pt x="226" y="1134"/>
                  </a:lnTo>
                  <a:lnTo>
                    <a:pt x="226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397" y="1020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680" y="226"/>
                  </a:lnTo>
                  <a:lnTo>
                    <a:pt x="68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4668" y="6413"/>
              <a:ext cx="1134" cy="1134"/>
            </a:xfrm>
            <a:custGeom>
              <a:avLst/>
              <a:gdLst>
                <a:gd name="T0" fmla="*/ 57 w 1134"/>
                <a:gd name="T1" fmla="*/ 0 h 1134"/>
                <a:gd name="T2" fmla="*/ 454 w 1134"/>
                <a:gd name="T3" fmla="*/ 0 h 1134"/>
                <a:gd name="T4" fmla="*/ 454 w 1134"/>
                <a:gd name="T5" fmla="*/ 57 h 1134"/>
                <a:gd name="T6" fmla="*/ 511 w 1134"/>
                <a:gd name="T7" fmla="*/ 57 h 1134"/>
                <a:gd name="T8" fmla="*/ 511 w 1134"/>
                <a:gd name="T9" fmla="*/ 171 h 1134"/>
                <a:gd name="T10" fmla="*/ 567 w 1134"/>
                <a:gd name="T11" fmla="*/ 171 h 1134"/>
                <a:gd name="T12" fmla="*/ 567 w 1134"/>
                <a:gd name="T13" fmla="*/ 227 h 1134"/>
                <a:gd name="T14" fmla="*/ 624 w 1134"/>
                <a:gd name="T15" fmla="*/ 227 h 1134"/>
                <a:gd name="T16" fmla="*/ 624 w 1134"/>
                <a:gd name="T17" fmla="*/ 397 h 1134"/>
                <a:gd name="T18" fmla="*/ 681 w 1134"/>
                <a:gd name="T19" fmla="*/ 397 h 1134"/>
                <a:gd name="T20" fmla="*/ 681 w 1134"/>
                <a:gd name="T21" fmla="*/ 454 h 1134"/>
                <a:gd name="T22" fmla="*/ 737 w 1134"/>
                <a:gd name="T23" fmla="*/ 454 h 1134"/>
                <a:gd name="T24" fmla="*/ 737 w 1134"/>
                <a:gd name="T25" fmla="*/ 567 h 1134"/>
                <a:gd name="T26" fmla="*/ 794 w 1134"/>
                <a:gd name="T27" fmla="*/ 567 h 1134"/>
                <a:gd name="T28" fmla="*/ 794 w 1134"/>
                <a:gd name="T29" fmla="*/ 624 h 1134"/>
                <a:gd name="T30" fmla="*/ 851 w 1134"/>
                <a:gd name="T31" fmla="*/ 624 h 1134"/>
                <a:gd name="T32" fmla="*/ 851 w 1134"/>
                <a:gd name="T33" fmla="*/ 738 h 1134"/>
                <a:gd name="T34" fmla="*/ 908 w 1134"/>
                <a:gd name="T35" fmla="*/ 738 h 1134"/>
                <a:gd name="T36" fmla="*/ 908 w 1134"/>
                <a:gd name="T37" fmla="*/ 851 h 1134"/>
                <a:gd name="T38" fmla="*/ 964 w 1134"/>
                <a:gd name="T39" fmla="*/ 851 h 1134"/>
                <a:gd name="T40" fmla="*/ 964 w 1134"/>
                <a:gd name="T41" fmla="*/ 964 h 1134"/>
                <a:gd name="T42" fmla="*/ 1021 w 1134"/>
                <a:gd name="T43" fmla="*/ 964 h 1134"/>
                <a:gd name="T44" fmla="*/ 1021 w 1134"/>
                <a:gd name="T45" fmla="*/ 1021 h 1134"/>
                <a:gd name="T46" fmla="*/ 1078 w 1134"/>
                <a:gd name="T47" fmla="*/ 1021 h 1134"/>
                <a:gd name="T48" fmla="*/ 1078 w 1134"/>
                <a:gd name="T49" fmla="*/ 1078 h 1134"/>
                <a:gd name="T50" fmla="*/ 1134 w 1134"/>
                <a:gd name="T51" fmla="*/ 1078 h 1134"/>
                <a:gd name="T52" fmla="*/ 1134 w 1134"/>
                <a:gd name="T53" fmla="*/ 1134 h 1134"/>
                <a:gd name="T54" fmla="*/ 1021 w 1134"/>
                <a:gd name="T55" fmla="*/ 1134 h 1134"/>
                <a:gd name="T56" fmla="*/ 1021 w 1134"/>
                <a:gd name="T57" fmla="*/ 1078 h 1134"/>
                <a:gd name="T58" fmla="*/ 908 w 1134"/>
                <a:gd name="T59" fmla="*/ 1078 h 1134"/>
                <a:gd name="T60" fmla="*/ 908 w 1134"/>
                <a:gd name="T61" fmla="*/ 1021 h 1134"/>
                <a:gd name="T62" fmla="*/ 851 w 1134"/>
                <a:gd name="T63" fmla="*/ 1021 h 1134"/>
                <a:gd name="T64" fmla="*/ 851 w 1134"/>
                <a:gd name="T65" fmla="*/ 964 h 1134"/>
                <a:gd name="T66" fmla="*/ 737 w 1134"/>
                <a:gd name="T67" fmla="*/ 964 h 1134"/>
                <a:gd name="T68" fmla="*/ 737 w 1134"/>
                <a:gd name="T69" fmla="*/ 908 h 1134"/>
                <a:gd name="T70" fmla="*/ 681 w 1134"/>
                <a:gd name="T71" fmla="*/ 908 h 1134"/>
                <a:gd name="T72" fmla="*/ 681 w 1134"/>
                <a:gd name="T73" fmla="*/ 851 h 1134"/>
                <a:gd name="T74" fmla="*/ 567 w 1134"/>
                <a:gd name="T75" fmla="*/ 851 h 1134"/>
                <a:gd name="T76" fmla="*/ 567 w 1134"/>
                <a:gd name="T77" fmla="*/ 681 h 1134"/>
                <a:gd name="T78" fmla="*/ 511 w 1134"/>
                <a:gd name="T79" fmla="*/ 681 h 1134"/>
                <a:gd name="T80" fmla="*/ 511 w 1134"/>
                <a:gd name="T81" fmla="*/ 567 h 1134"/>
                <a:gd name="T82" fmla="*/ 454 w 1134"/>
                <a:gd name="T83" fmla="*/ 567 h 1134"/>
                <a:gd name="T84" fmla="*/ 454 w 1134"/>
                <a:gd name="T85" fmla="*/ 511 h 1134"/>
                <a:gd name="T86" fmla="*/ 341 w 1134"/>
                <a:gd name="T87" fmla="*/ 511 h 1134"/>
                <a:gd name="T88" fmla="*/ 341 w 1134"/>
                <a:gd name="T89" fmla="*/ 454 h 1134"/>
                <a:gd name="T90" fmla="*/ 114 w 1134"/>
                <a:gd name="T91" fmla="*/ 454 h 1134"/>
                <a:gd name="T92" fmla="*/ 114 w 1134"/>
                <a:gd name="T93" fmla="*/ 397 h 1134"/>
                <a:gd name="T94" fmla="*/ 57 w 1134"/>
                <a:gd name="T95" fmla="*/ 397 h 1134"/>
                <a:gd name="T96" fmla="*/ 57 w 1134"/>
                <a:gd name="T97" fmla="*/ 227 h 1134"/>
                <a:gd name="T98" fmla="*/ 0 w 1134"/>
                <a:gd name="T99" fmla="*/ 227 h 1134"/>
                <a:gd name="T100" fmla="*/ 0 w 1134"/>
                <a:gd name="T101" fmla="*/ 57 h 1134"/>
                <a:gd name="T102" fmla="*/ 57 w 1134"/>
                <a:gd name="T103" fmla="*/ 57 h 1134"/>
                <a:gd name="T104" fmla="*/ 57 w 1134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34">
                  <a:moveTo>
                    <a:pt x="57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851"/>
                  </a:lnTo>
                  <a:lnTo>
                    <a:pt x="964" y="85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078"/>
                  </a:lnTo>
                  <a:lnTo>
                    <a:pt x="908" y="1078"/>
                  </a:lnTo>
                  <a:lnTo>
                    <a:pt x="908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737" y="964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567" y="851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4101" y="5960"/>
              <a:ext cx="624" cy="510"/>
            </a:xfrm>
            <a:custGeom>
              <a:avLst/>
              <a:gdLst>
                <a:gd name="T0" fmla="*/ 624 w 624"/>
                <a:gd name="T1" fmla="*/ 510 h 510"/>
                <a:gd name="T2" fmla="*/ 624 w 624"/>
                <a:gd name="T3" fmla="*/ 340 h 510"/>
                <a:gd name="T4" fmla="*/ 567 w 624"/>
                <a:gd name="T5" fmla="*/ 340 h 510"/>
                <a:gd name="T6" fmla="*/ 567 w 624"/>
                <a:gd name="T7" fmla="*/ 283 h 510"/>
                <a:gd name="T8" fmla="*/ 511 w 624"/>
                <a:gd name="T9" fmla="*/ 283 h 510"/>
                <a:gd name="T10" fmla="*/ 511 w 624"/>
                <a:gd name="T11" fmla="*/ 227 h 510"/>
                <a:gd name="T12" fmla="*/ 454 w 624"/>
                <a:gd name="T13" fmla="*/ 227 h 510"/>
                <a:gd name="T14" fmla="*/ 454 w 624"/>
                <a:gd name="T15" fmla="*/ 170 h 510"/>
                <a:gd name="T16" fmla="*/ 511 w 624"/>
                <a:gd name="T17" fmla="*/ 170 h 510"/>
                <a:gd name="T18" fmla="*/ 511 w 624"/>
                <a:gd name="T19" fmla="*/ 113 h 510"/>
                <a:gd name="T20" fmla="*/ 454 w 624"/>
                <a:gd name="T21" fmla="*/ 113 h 510"/>
                <a:gd name="T22" fmla="*/ 454 w 624"/>
                <a:gd name="T23" fmla="*/ 57 h 510"/>
                <a:gd name="T24" fmla="*/ 397 w 624"/>
                <a:gd name="T25" fmla="*/ 57 h 510"/>
                <a:gd name="T26" fmla="*/ 397 w 624"/>
                <a:gd name="T27" fmla="*/ 0 h 510"/>
                <a:gd name="T28" fmla="*/ 341 w 624"/>
                <a:gd name="T29" fmla="*/ 0 h 510"/>
                <a:gd name="T30" fmla="*/ 227 w 624"/>
                <a:gd name="T31" fmla="*/ 0 h 510"/>
                <a:gd name="T32" fmla="*/ 227 w 624"/>
                <a:gd name="T33" fmla="*/ 57 h 510"/>
                <a:gd name="T34" fmla="*/ 170 w 624"/>
                <a:gd name="T35" fmla="*/ 57 h 510"/>
                <a:gd name="T36" fmla="*/ 170 w 624"/>
                <a:gd name="T37" fmla="*/ 0 h 510"/>
                <a:gd name="T38" fmla="*/ 114 w 624"/>
                <a:gd name="T39" fmla="*/ 0 h 510"/>
                <a:gd name="T40" fmla="*/ 114 w 624"/>
                <a:gd name="T41" fmla="*/ 170 h 510"/>
                <a:gd name="T42" fmla="*/ 0 w 624"/>
                <a:gd name="T43" fmla="*/ 170 h 510"/>
                <a:gd name="T44" fmla="*/ 0 w 624"/>
                <a:gd name="T45" fmla="*/ 283 h 510"/>
                <a:gd name="T46" fmla="*/ 114 w 624"/>
                <a:gd name="T47" fmla="*/ 283 h 510"/>
                <a:gd name="T48" fmla="*/ 114 w 624"/>
                <a:gd name="T49" fmla="*/ 340 h 510"/>
                <a:gd name="T50" fmla="*/ 227 w 624"/>
                <a:gd name="T51" fmla="*/ 340 h 510"/>
                <a:gd name="T52" fmla="*/ 227 w 624"/>
                <a:gd name="T53" fmla="*/ 453 h 510"/>
                <a:gd name="T54" fmla="*/ 341 w 624"/>
                <a:gd name="T55" fmla="*/ 453 h 510"/>
                <a:gd name="T56" fmla="*/ 341 w 624"/>
                <a:gd name="T57" fmla="*/ 510 h 510"/>
                <a:gd name="T58" fmla="*/ 454 w 624"/>
                <a:gd name="T59" fmla="*/ 510 h 510"/>
                <a:gd name="T60" fmla="*/ 454 w 624"/>
                <a:gd name="T61" fmla="*/ 453 h 510"/>
                <a:gd name="T62" fmla="*/ 511 w 624"/>
                <a:gd name="T63" fmla="*/ 453 h 510"/>
                <a:gd name="T64" fmla="*/ 511 w 624"/>
                <a:gd name="T65" fmla="*/ 510 h 510"/>
                <a:gd name="T66" fmla="*/ 624 w 624"/>
                <a:gd name="T6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510">
                  <a:moveTo>
                    <a:pt x="624" y="510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624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4385" y="5506"/>
              <a:ext cx="737" cy="907"/>
            </a:xfrm>
            <a:custGeom>
              <a:avLst/>
              <a:gdLst>
                <a:gd name="T0" fmla="*/ 737 w 737"/>
                <a:gd name="T1" fmla="*/ 907 h 907"/>
                <a:gd name="T2" fmla="*/ 340 w 737"/>
                <a:gd name="T3" fmla="*/ 907 h 907"/>
                <a:gd name="T4" fmla="*/ 340 w 737"/>
                <a:gd name="T5" fmla="*/ 794 h 907"/>
                <a:gd name="T6" fmla="*/ 283 w 737"/>
                <a:gd name="T7" fmla="*/ 794 h 907"/>
                <a:gd name="T8" fmla="*/ 283 w 737"/>
                <a:gd name="T9" fmla="*/ 737 h 907"/>
                <a:gd name="T10" fmla="*/ 227 w 737"/>
                <a:gd name="T11" fmla="*/ 737 h 907"/>
                <a:gd name="T12" fmla="*/ 227 w 737"/>
                <a:gd name="T13" fmla="*/ 681 h 907"/>
                <a:gd name="T14" fmla="*/ 170 w 737"/>
                <a:gd name="T15" fmla="*/ 681 h 907"/>
                <a:gd name="T16" fmla="*/ 170 w 737"/>
                <a:gd name="T17" fmla="*/ 624 h 907"/>
                <a:gd name="T18" fmla="*/ 227 w 737"/>
                <a:gd name="T19" fmla="*/ 624 h 907"/>
                <a:gd name="T20" fmla="*/ 227 w 737"/>
                <a:gd name="T21" fmla="*/ 567 h 907"/>
                <a:gd name="T22" fmla="*/ 170 w 737"/>
                <a:gd name="T23" fmla="*/ 567 h 907"/>
                <a:gd name="T24" fmla="*/ 170 w 737"/>
                <a:gd name="T25" fmla="*/ 511 h 907"/>
                <a:gd name="T26" fmla="*/ 113 w 737"/>
                <a:gd name="T27" fmla="*/ 511 h 907"/>
                <a:gd name="T28" fmla="*/ 113 w 737"/>
                <a:gd name="T29" fmla="*/ 454 h 907"/>
                <a:gd name="T30" fmla="*/ 57 w 737"/>
                <a:gd name="T31" fmla="*/ 454 h 907"/>
                <a:gd name="T32" fmla="*/ 57 w 737"/>
                <a:gd name="T33" fmla="*/ 170 h 907"/>
                <a:gd name="T34" fmla="*/ 0 w 737"/>
                <a:gd name="T35" fmla="*/ 170 h 907"/>
                <a:gd name="T36" fmla="*/ 0 w 737"/>
                <a:gd name="T37" fmla="*/ 114 h 907"/>
                <a:gd name="T38" fmla="*/ 57 w 737"/>
                <a:gd name="T39" fmla="*/ 114 h 907"/>
                <a:gd name="T40" fmla="*/ 57 w 737"/>
                <a:gd name="T41" fmla="*/ 57 h 907"/>
                <a:gd name="T42" fmla="*/ 170 w 737"/>
                <a:gd name="T43" fmla="*/ 57 h 907"/>
                <a:gd name="T44" fmla="*/ 170 w 737"/>
                <a:gd name="T45" fmla="*/ 0 h 907"/>
                <a:gd name="T46" fmla="*/ 340 w 737"/>
                <a:gd name="T47" fmla="*/ 0 h 907"/>
                <a:gd name="T48" fmla="*/ 340 w 737"/>
                <a:gd name="T49" fmla="*/ 170 h 907"/>
                <a:gd name="T50" fmla="*/ 397 w 737"/>
                <a:gd name="T51" fmla="*/ 170 h 907"/>
                <a:gd name="T52" fmla="*/ 397 w 737"/>
                <a:gd name="T53" fmla="*/ 284 h 907"/>
                <a:gd name="T54" fmla="*/ 453 w 737"/>
                <a:gd name="T55" fmla="*/ 284 h 907"/>
                <a:gd name="T56" fmla="*/ 453 w 737"/>
                <a:gd name="T57" fmla="*/ 397 h 907"/>
                <a:gd name="T58" fmla="*/ 510 w 737"/>
                <a:gd name="T59" fmla="*/ 397 h 907"/>
                <a:gd name="T60" fmla="*/ 510 w 737"/>
                <a:gd name="T61" fmla="*/ 511 h 907"/>
                <a:gd name="T62" fmla="*/ 567 w 737"/>
                <a:gd name="T63" fmla="*/ 511 h 907"/>
                <a:gd name="T64" fmla="*/ 567 w 737"/>
                <a:gd name="T65" fmla="*/ 624 h 907"/>
                <a:gd name="T66" fmla="*/ 624 w 737"/>
                <a:gd name="T67" fmla="*/ 624 h 907"/>
                <a:gd name="T68" fmla="*/ 624 w 737"/>
                <a:gd name="T69" fmla="*/ 681 h 907"/>
                <a:gd name="T70" fmla="*/ 680 w 737"/>
                <a:gd name="T71" fmla="*/ 681 h 907"/>
                <a:gd name="T72" fmla="*/ 680 w 737"/>
                <a:gd name="T73" fmla="*/ 794 h 907"/>
                <a:gd name="T74" fmla="*/ 737 w 737"/>
                <a:gd name="T75" fmla="*/ 794 h 907"/>
                <a:gd name="T76" fmla="*/ 737 w 737"/>
                <a:gd name="T7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07">
                  <a:moveTo>
                    <a:pt x="737" y="907"/>
                  </a:moveTo>
                  <a:lnTo>
                    <a:pt x="340" y="907"/>
                  </a:lnTo>
                  <a:lnTo>
                    <a:pt x="340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3478" y="4996"/>
              <a:ext cx="964" cy="1134"/>
            </a:xfrm>
            <a:custGeom>
              <a:avLst/>
              <a:gdLst>
                <a:gd name="T0" fmla="*/ 907 w 964"/>
                <a:gd name="T1" fmla="*/ 624 h 1134"/>
                <a:gd name="T2" fmla="*/ 907 w 964"/>
                <a:gd name="T3" fmla="*/ 680 h 1134"/>
                <a:gd name="T4" fmla="*/ 964 w 964"/>
                <a:gd name="T5" fmla="*/ 680 h 1134"/>
                <a:gd name="T6" fmla="*/ 964 w 964"/>
                <a:gd name="T7" fmla="*/ 964 h 1134"/>
                <a:gd name="T8" fmla="*/ 850 w 964"/>
                <a:gd name="T9" fmla="*/ 964 h 1134"/>
                <a:gd name="T10" fmla="*/ 850 w 964"/>
                <a:gd name="T11" fmla="*/ 1021 h 1134"/>
                <a:gd name="T12" fmla="*/ 793 w 964"/>
                <a:gd name="T13" fmla="*/ 1021 h 1134"/>
                <a:gd name="T14" fmla="*/ 793 w 964"/>
                <a:gd name="T15" fmla="*/ 964 h 1134"/>
                <a:gd name="T16" fmla="*/ 737 w 964"/>
                <a:gd name="T17" fmla="*/ 964 h 1134"/>
                <a:gd name="T18" fmla="*/ 737 w 964"/>
                <a:gd name="T19" fmla="*/ 1134 h 1134"/>
                <a:gd name="T20" fmla="*/ 510 w 964"/>
                <a:gd name="T21" fmla="*/ 1134 h 1134"/>
                <a:gd name="T22" fmla="*/ 510 w 964"/>
                <a:gd name="T23" fmla="*/ 1077 h 1134"/>
                <a:gd name="T24" fmla="*/ 453 w 964"/>
                <a:gd name="T25" fmla="*/ 1077 h 1134"/>
                <a:gd name="T26" fmla="*/ 453 w 964"/>
                <a:gd name="T27" fmla="*/ 1021 h 1134"/>
                <a:gd name="T28" fmla="*/ 397 w 964"/>
                <a:gd name="T29" fmla="*/ 1021 h 1134"/>
                <a:gd name="T30" fmla="*/ 397 w 964"/>
                <a:gd name="T31" fmla="*/ 964 h 1134"/>
                <a:gd name="T32" fmla="*/ 340 w 964"/>
                <a:gd name="T33" fmla="*/ 964 h 1134"/>
                <a:gd name="T34" fmla="*/ 340 w 964"/>
                <a:gd name="T35" fmla="*/ 907 h 1134"/>
                <a:gd name="T36" fmla="*/ 283 w 964"/>
                <a:gd name="T37" fmla="*/ 907 h 1134"/>
                <a:gd name="T38" fmla="*/ 283 w 964"/>
                <a:gd name="T39" fmla="*/ 850 h 1134"/>
                <a:gd name="T40" fmla="*/ 226 w 964"/>
                <a:gd name="T41" fmla="*/ 850 h 1134"/>
                <a:gd name="T42" fmla="*/ 226 w 964"/>
                <a:gd name="T43" fmla="*/ 794 h 1134"/>
                <a:gd name="T44" fmla="*/ 170 w 964"/>
                <a:gd name="T45" fmla="*/ 794 h 1134"/>
                <a:gd name="T46" fmla="*/ 170 w 964"/>
                <a:gd name="T47" fmla="*/ 397 h 1134"/>
                <a:gd name="T48" fmla="*/ 113 w 964"/>
                <a:gd name="T49" fmla="*/ 397 h 1134"/>
                <a:gd name="T50" fmla="*/ 113 w 964"/>
                <a:gd name="T51" fmla="*/ 283 h 1134"/>
                <a:gd name="T52" fmla="*/ 56 w 964"/>
                <a:gd name="T53" fmla="*/ 283 h 1134"/>
                <a:gd name="T54" fmla="*/ 56 w 964"/>
                <a:gd name="T55" fmla="*/ 227 h 1134"/>
                <a:gd name="T56" fmla="*/ 0 w 964"/>
                <a:gd name="T57" fmla="*/ 227 h 1134"/>
                <a:gd name="T58" fmla="*/ 0 w 964"/>
                <a:gd name="T59" fmla="*/ 57 h 1134"/>
                <a:gd name="T60" fmla="*/ 170 w 964"/>
                <a:gd name="T61" fmla="*/ 57 h 1134"/>
                <a:gd name="T62" fmla="*/ 170 w 964"/>
                <a:gd name="T63" fmla="*/ 170 h 1134"/>
                <a:gd name="T64" fmla="*/ 283 w 964"/>
                <a:gd name="T65" fmla="*/ 170 h 1134"/>
                <a:gd name="T66" fmla="*/ 283 w 964"/>
                <a:gd name="T67" fmla="*/ 113 h 1134"/>
                <a:gd name="T68" fmla="*/ 340 w 964"/>
                <a:gd name="T69" fmla="*/ 113 h 1134"/>
                <a:gd name="T70" fmla="*/ 340 w 964"/>
                <a:gd name="T71" fmla="*/ 0 h 1134"/>
                <a:gd name="T72" fmla="*/ 397 w 964"/>
                <a:gd name="T73" fmla="*/ 0 h 1134"/>
                <a:gd name="T74" fmla="*/ 397 w 964"/>
                <a:gd name="T75" fmla="*/ 57 h 1134"/>
                <a:gd name="T76" fmla="*/ 453 w 964"/>
                <a:gd name="T77" fmla="*/ 57 h 1134"/>
                <a:gd name="T78" fmla="*/ 453 w 964"/>
                <a:gd name="T79" fmla="*/ 170 h 1134"/>
                <a:gd name="T80" fmla="*/ 397 w 964"/>
                <a:gd name="T81" fmla="*/ 170 h 1134"/>
                <a:gd name="T82" fmla="*/ 397 w 964"/>
                <a:gd name="T83" fmla="*/ 227 h 1134"/>
                <a:gd name="T84" fmla="*/ 737 w 964"/>
                <a:gd name="T85" fmla="*/ 227 h 1134"/>
                <a:gd name="T86" fmla="*/ 737 w 964"/>
                <a:gd name="T87" fmla="*/ 283 h 1134"/>
                <a:gd name="T88" fmla="*/ 793 w 964"/>
                <a:gd name="T89" fmla="*/ 283 h 1134"/>
                <a:gd name="T90" fmla="*/ 793 w 964"/>
                <a:gd name="T91" fmla="*/ 454 h 1134"/>
                <a:gd name="T92" fmla="*/ 850 w 964"/>
                <a:gd name="T93" fmla="*/ 454 h 1134"/>
                <a:gd name="T94" fmla="*/ 850 w 964"/>
                <a:gd name="T95" fmla="*/ 510 h 1134"/>
                <a:gd name="T96" fmla="*/ 907 w 964"/>
                <a:gd name="T97" fmla="*/ 510 h 1134"/>
                <a:gd name="T98" fmla="*/ 907 w 964"/>
                <a:gd name="T99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34">
                  <a:moveTo>
                    <a:pt x="907" y="624"/>
                  </a:moveTo>
                  <a:lnTo>
                    <a:pt x="907" y="680"/>
                  </a:lnTo>
                  <a:lnTo>
                    <a:pt x="964" y="680"/>
                  </a:lnTo>
                  <a:lnTo>
                    <a:pt x="964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6" y="850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761" y="4372"/>
              <a:ext cx="907" cy="1248"/>
            </a:xfrm>
            <a:custGeom>
              <a:avLst/>
              <a:gdLst>
                <a:gd name="T0" fmla="*/ 907 w 907"/>
                <a:gd name="T1" fmla="*/ 1134 h 1248"/>
                <a:gd name="T2" fmla="*/ 794 w 907"/>
                <a:gd name="T3" fmla="*/ 1134 h 1248"/>
                <a:gd name="T4" fmla="*/ 794 w 907"/>
                <a:gd name="T5" fmla="*/ 1191 h 1248"/>
                <a:gd name="T6" fmla="*/ 681 w 907"/>
                <a:gd name="T7" fmla="*/ 1191 h 1248"/>
                <a:gd name="T8" fmla="*/ 681 w 907"/>
                <a:gd name="T9" fmla="*/ 1248 h 1248"/>
                <a:gd name="T10" fmla="*/ 624 w 907"/>
                <a:gd name="T11" fmla="*/ 1248 h 1248"/>
                <a:gd name="T12" fmla="*/ 624 w 907"/>
                <a:gd name="T13" fmla="*/ 1134 h 1248"/>
                <a:gd name="T14" fmla="*/ 567 w 907"/>
                <a:gd name="T15" fmla="*/ 1134 h 1248"/>
                <a:gd name="T16" fmla="*/ 567 w 907"/>
                <a:gd name="T17" fmla="*/ 1078 h 1248"/>
                <a:gd name="T18" fmla="*/ 510 w 907"/>
                <a:gd name="T19" fmla="*/ 1078 h 1248"/>
                <a:gd name="T20" fmla="*/ 510 w 907"/>
                <a:gd name="T21" fmla="*/ 907 h 1248"/>
                <a:gd name="T22" fmla="*/ 454 w 907"/>
                <a:gd name="T23" fmla="*/ 907 h 1248"/>
                <a:gd name="T24" fmla="*/ 454 w 907"/>
                <a:gd name="T25" fmla="*/ 851 h 1248"/>
                <a:gd name="T26" fmla="*/ 114 w 907"/>
                <a:gd name="T27" fmla="*/ 851 h 1248"/>
                <a:gd name="T28" fmla="*/ 114 w 907"/>
                <a:gd name="T29" fmla="*/ 794 h 1248"/>
                <a:gd name="T30" fmla="*/ 170 w 907"/>
                <a:gd name="T31" fmla="*/ 794 h 1248"/>
                <a:gd name="T32" fmla="*/ 170 w 907"/>
                <a:gd name="T33" fmla="*/ 681 h 1248"/>
                <a:gd name="T34" fmla="*/ 114 w 907"/>
                <a:gd name="T35" fmla="*/ 681 h 1248"/>
                <a:gd name="T36" fmla="*/ 114 w 907"/>
                <a:gd name="T37" fmla="*/ 624 h 1248"/>
                <a:gd name="T38" fmla="*/ 57 w 907"/>
                <a:gd name="T39" fmla="*/ 624 h 1248"/>
                <a:gd name="T40" fmla="*/ 57 w 907"/>
                <a:gd name="T41" fmla="*/ 567 h 1248"/>
                <a:gd name="T42" fmla="*/ 114 w 907"/>
                <a:gd name="T43" fmla="*/ 567 h 1248"/>
                <a:gd name="T44" fmla="*/ 114 w 907"/>
                <a:gd name="T45" fmla="*/ 397 h 1248"/>
                <a:gd name="T46" fmla="*/ 0 w 907"/>
                <a:gd name="T47" fmla="*/ 397 h 1248"/>
                <a:gd name="T48" fmla="*/ 0 w 907"/>
                <a:gd name="T49" fmla="*/ 227 h 1248"/>
                <a:gd name="T50" fmla="*/ 57 w 907"/>
                <a:gd name="T51" fmla="*/ 227 h 1248"/>
                <a:gd name="T52" fmla="*/ 57 w 907"/>
                <a:gd name="T53" fmla="*/ 170 h 1248"/>
                <a:gd name="T54" fmla="*/ 114 w 907"/>
                <a:gd name="T55" fmla="*/ 170 h 1248"/>
                <a:gd name="T56" fmla="*/ 114 w 907"/>
                <a:gd name="T57" fmla="*/ 227 h 1248"/>
                <a:gd name="T58" fmla="*/ 170 w 907"/>
                <a:gd name="T59" fmla="*/ 227 h 1248"/>
                <a:gd name="T60" fmla="*/ 170 w 907"/>
                <a:gd name="T61" fmla="*/ 170 h 1248"/>
                <a:gd name="T62" fmla="*/ 340 w 907"/>
                <a:gd name="T63" fmla="*/ 170 h 1248"/>
                <a:gd name="T64" fmla="*/ 340 w 907"/>
                <a:gd name="T65" fmla="*/ 0 h 1248"/>
                <a:gd name="T66" fmla="*/ 510 w 907"/>
                <a:gd name="T67" fmla="*/ 0 h 1248"/>
                <a:gd name="T68" fmla="*/ 510 w 907"/>
                <a:gd name="T69" fmla="*/ 57 h 1248"/>
                <a:gd name="T70" fmla="*/ 681 w 907"/>
                <a:gd name="T71" fmla="*/ 57 h 1248"/>
                <a:gd name="T72" fmla="*/ 681 w 907"/>
                <a:gd name="T73" fmla="*/ 340 h 1248"/>
                <a:gd name="T74" fmla="*/ 737 w 907"/>
                <a:gd name="T75" fmla="*/ 340 h 1248"/>
                <a:gd name="T76" fmla="*/ 737 w 907"/>
                <a:gd name="T77" fmla="*/ 624 h 1248"/>
                <a:gd name="T78" fmla="*/ 794 w 907"/>
                <a:gd name="T79" fmla="*/ 624 h 1248"/>
                <a:gd name="T80" fmla="*/ 794 w 907"/>
                <a:gd name="T81" fmla="*/ 794 h 1248"/>
                <a:gd name="T82" fmla="*/ 851 w 907"/>
                <a:gd name="T83" fmla="*/ 794 h 1248"/>
                <a:gd name="T84" fmla="*/ 851 w 907"/>
                <a:gd name="T85" fmla="*/ 964 h 1248"/>
                <a:gd name="T86" fmla="*/ 907 w 907"/>
                <a:gd name="T87" fmla="*/ 964 h 1248"/>
                <a:gd name="T88" fmla="*/ 907 w 907"/>
                <a:gd name="T8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8">
                  <a:moveTo>
                    <a:pt x="907" y="1134"/>
                  </a:move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81" y="57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907" y="964"/>
                  </a:lnTo>
                  <a:lnTo>
                    <a:pt x="907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4271" y="3975"/>
              <a:ext cx="341" cy="454"/>
            </a:xfrm>
            <a:custGeom>
              <a:avLst/>
              <a:gdLst>
                <a:gd name="T0" fmla="*/ 171 w 341"/>
                <a:gd name="T1" fmla="*/ 454 h 454"/>
                <a:gd name="T2" fmla="*/ 171 w 341"/>
                <a:gd name="T3" fmla="*/ 227 h 454"/>
                <a:gd name="T4" fmla="*/ 227 w 341"/>
                <a:gd name="T5" fmla="*/ 227 h 454"/>
                <a:gd name="T6" fmla="*/ 227 w 341"/>
                <a:gd name="T7" fmla="*/ 170 h 454"/>
                <a:gd name="T8" fmla="*/ 341 w 341"/>
                <a:gd name="T9" fmla="*/ 170 h 454"/>
                <a:gd name="T10" fmla="*/ 341 w 341"/>
                <a:gd name="T11" fmla="*/ 0 h 454"/>
                <a:gd name="T12" fmla="*/ 227 w 341"/>
                <a:gd name="T13" fmla="*/ 0 h 454"/>
                <a:gd name="T14" fmla="*/ 227 w 341"/>
                <a:gd name="T15" fmla="*/ 57 h 454"/>
                <a:gd name="T16" fmla="*/ 171 w 341"/>
                <a:gd name="T17" fmla="*/ 57 h 454"/>
                <a:gd name="T18" fmla="*/ 171 w 341"/>
                <a:gd name="T19" fmla="*/ 114 h 454"/>
                <a:gd name="T20" fmla="*/ 0 w 341"/>
                <a:gd name="T21" fmla="*/ 114 h 454"/>
                <a:gd name="T22" fmla="*/ 0 w 341"/>
                <a:gd name="T23" fmla="*/ 454 h 454"/>
                <a:gd name="T24" fmla="*/ 171 w 34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454">
                  <a:moveTo>
                    <a:pt x="171" y="454"/>
                  </a:moveTo>
                  <a:lnTo>
                    <a:pt x="171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71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3421" y="3919"/>
              <a:ext cx="850" cy="737"/>
            </a:xfrm>
            <a:custGeom>
              <a:avLst/>
              <a:gdLst>
                <a:gd name="T0" fmla="*/ 850 w 850"/>
                <a:gd name="T1" fmla="*/ 226 h 737"/>
                <a:gd name="T2" fmla="*/ 680 w 850"/>
                <a:gd name="T3" fmla="*/ 226 h 737"/>
                <a:gd name="T4" fmla="*/ 680 w 850"/>
                <a:gd name="T5" fmla="*/ 170 h 737"/>
                <a:gd name="T6" fmla="*/ 340 w 850"/>
                <a:gd name="T7" fmla="*/ 170 h 737"/>
                <a:gd name="T8" fmla="*/ 340 w 850"/>
                <a:gd name="T9" fmla="*/ 56 h 737"/>
                <a:gd name="T10" fmla="*/ 283 w 850"/>
                <a:gd name="T11" fmla="*/ 56 h 737"/>
                <a:gd name="T12" fmla="*/ 283 w 850"/>
                <a:gd name="T13" fmla="*/ 0 h 737"/>
                <a:gd name="T14" fmla="*/ 227 w 850"/>
                <a:gd name="T15" fmla="*/ 0 h 737"/>
                <a:gd name="T16" fmla="*/ 227 w 850"/>
                <a:gd name="T17" fmla="*/ 56 h 737"/>
                <a:gd name="T18" fmla="*/ 170 w 850"/>
                <a:gd name="T19" fmla="*/ 56 h 737"/>
                <a:gd name="T20" fmla="*/ 170 w 850"/>
                <a:gd name="T21" fmla="*/ 226 h 737"/>
                <a:gd name="T22" fmla="*/ 0 w 850"/>
                <a:gd name="T23" fmla="*/ 226 h 737"/>
                <a:gd name="T24" fmla="*/ 0 w 850"/>
                <a:gd name="T25" fmla="*/ 453 h 737"/>
                <a:gd name="T26" fmla="*/ 57 w 850"/>
                <a:gd name="T27" fmla="*/ 453 h 737"/>
                <a:gd name="T28" fmla="*/ 57 w 850"/>
                <a:gd name="T29" fmla="*/ 510 h 737"/>
                <a:gd name="T30" fmla="*/ 170 w 850"/>
                <a:gd name="T31" fmla="*/ 510 h 737"/>
                <a:gd name="T32" fmla="*/ 170 w 850"/>
                <a:gd name="T33" fmla="*/ 680 h 737"/>
                <a:gd name="T34" fmla="*/ 283 w 850"/>
                <a:gd name="T35" fmla="*/ 680 h 737"/>
                <a:gd name="T36" fmla="*/ 283 w 850"/>
                <a:gd name="T37" fmla="*/ 737 h 737"/>
                <a:gd name="T38" fmla="*/ 340 w 850"/>
                <a:gd name="T39" fmla="*/ 737 h 737"/>
                <a:gd name="T40" fmla="*/ 340 w 850"/>
                <a:gd name="T41" fmla="*/ 680 h 737"/>
                <a:gd name="T42" fmla="*/ 397 w 850"/>
                <a:gd name="T43" fmla="*/ 680 h 737"/>
                <a:gd name="T44" fmla="*/ 397 w 850"/>
                <a:gd name="T45" fmla="*/ 623 h 737"/>
                <a:gd name="T46" fmla="*/ 454 w 850"/>
                <a:gd name="T47" fmla="*/ 623 h 737"/>
                <a:gd name="T48" fmla="*/ 454 w 850"/>
                <a:gd name="T49" fmla="*/ 680 h 737"/>
                <a:gd name="T50" fmla="*/ 510 w 850"/>
                <a:gd name="T51" fmla="*/ 680 h 737"/>
                <a:gd name="T52" fmla="*/ 510 w 850"/>
                <a:gd name="T53" fmla="*/ 623 h 737"/>
                <a:gd name="T54" fmla="*/ 680 w 850"/>
                <a:gd name="T55" fmla="*/ 623 h 737"/>
                <a:gd name="T56" fmla="*/ 680 w 850"/>
                <a:gd name="T57" fmla="*/ 453 h 737"/>
                <a:gd name="T58" fmla="*/ 850 w 850"/>
                <a:gd name="T59" fmla="*/ 453 h 737"/>
                <a:gd name="T60" fmla="*/ 850 w 850"/>
                <a:gd name="T61" fmla="*/ 283 h 737"/>
                <a:gd name="T62" fmla="*/ 850 w 850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37">
                  <a:moveTo>
                    <a:pt x="850" y="226"/>
                  </a:moveTo>
                  <a:lnTo>
                    <a:pt x="680" y="226"/>
                  </a:lnTo>
                  <a:lnTo>
                    <a:pt x="68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283"/>
                  </a:lnTo>
                  <a:lnTo>
                    <a:pt x="85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2514" y="3295"/>
              <a:ext cx="964" cy="1077"/>
            </a:xfrm>
            <a:custGeom>
              <a:avLst/>
              <a:gdLst>
                <a:gd name="T0" fmla="*/ 113 w 964"/>
                <a:gd name="T1" fmla="*/ 227 h 1077"/>
                <a:gd name="T2" fmla="*/ 113 w 964"/>
                <a:gd name="T3" fmla="*/ 453 h 1077"/>
                <a:gd name="T4" fmla="*/ 56 w 964"/>
                <a:gd name="T5" fmla="*/ 453 h 1077"/>
                <a:gd name="T6" fmla="*/ 56 w 964"/>
                <a:gd name="T7" fmla="*/ 567 h 1077"/>
                <a:gd name="T8" fmla="*/ 0 w 964"/>
                <a:gd name="T9" fmla="*/ 567 h 1077"/>
                <a:gd name="T10" fmla="*/ 0 w 964"/>
                <a:gd name="T11" fmla="*/ 680 h 1077"/>
                <a:gd name="T12" fmla="*/ 113 w 964"/>
                <a:gd name="T13" fmla="*/ 680 h 1077"/>
                <a:gd name="T14" fmla="*/ 113 w 964"/>
                <a:gd name="T15" fmla="*/ 794 h 1077"/>
                <a:gd name="T16" fmla="*/ 283 w 964"/>
                <a:gd name="T17" fmla="*/ 794 h 1077"/>
                <a:gd name="T18" fmla="*/ 283 w 964"/>
                <a:gd name="T19" fmla="*/ 907 h 1077"/>
                <a:gd name="T20" fmla="*/ 340 w 964"/>
                <a:gd name="T21" fmla="*/ 907 h 1077"/>
                <a:gd name="T22" fmla="*/ 340 w 964"/>
                <a:gd name="T23" fmla="*/ 1021 h 1077"/>
                <a:gd name="T24" fmla="*/ 453 w 964"/>
                <a:gd name="T25" fmla="*/ 1021 h 1077"/>
                <a:gd name="T26" fmla="*/ 453 w 964"/>
                <a:gd name="T27" fmla="*/ 1077 h 1077"/>
                <a:gd name="T28" fmla="*/ 680 w 964"/>
                <a:gd name="T29" fmla="*/ 1077 h 1077"/>
                <a:gd name="T30" fmla="*/ 680 w 964"/>
                <a:gd name="T31" fmla="*/ 1021 h 1077"/>
                <a:gd name="T32" fmla="*/ 737 w 964"/>
                <a:gd name="T33" fmla="*/ 1021 h 1077"/>
                <a:gd name="T34" fmla="*/ 737 w 964"/>
                <a:gd name="T35" fmla="*/ 1077 h 1077"/>
                <a:gd name="T36" fmla="*/ 907 w 964"/>
                <a:gd name="T37" fmla="*/ 1077 h 1077"/>
                <a:gd name="T38" fmla="*/ 907 w 964"/>
                <a:gd name="T39" fmla="*/ 850 h 1077"/>
                <a:gd name="T40" fmla="*/ 964 w 964"/>
                <a:gd name="T41" fmla="*/ 850 h 1077"/>
                <a:gd name="T42" fmla="*/ 964 w 964"/>
                <a:gd name="T43" fmla="*/ 794 h 1077"/>
                <a:gd name="T44" fmla="*/ 907 w 964"/>
                <a:gd name="T45" fmla="*/ 794 h 1077"/>
                <a:gd name="T46" fmla="*/ 907 w 964"/>
                <a:gd name="T47" fmla="*/ 737 h 1077"/>
                <a:gd name="T48" fmla="*/ 850 w 964"/>
                <a:gd name="T49" fmla="*/ 737 h 1077"/>
                <a:gd name="T50" fmla="*/ 850 w 964"/>
                <a:gd name="T51" fmla="*/ 453 h 1077"/>
                <a:gd name="T52" fmla="*/ 794 w 964"/>
                <a:gd name="T53" fmla="*/ 453 h 1077"/>
                <a:gd name="T54" fmla="*/ 794 w 964"/>
                <a:gd name="T55" fmla="*/ 340 h 1077"/>
                <a:gd name="T56" fmla="*/ 907 w 964"/>
                <a:gd name="T57" fmla="*/ 340 h 1077"/>
                <a:gd name="T58" fmla="*/ 907 w 964"/>
                <a:gd name="T59" fmla="*/ 170 h 1077"/>
                <a:gd name="T60" fmla="*/ 850 w 964"/>
                <a:gd name="T61" fmla="*/ 170 h 1077"/>
                <a:gd name="T62" fmla="*/ 850 w 964"/>
                <a:gd name="T63" fmla="*/ 113 h 1077"/>
                <a:gd name="T64" fmla="*/ 794 w 964"/>
                <a:gd name="T65" fmla="*/ 113 h 1077"/>
                <a:gd name="T66" fmla="*/ 794 w 964"/>
                <a:gd name="T67" fmla="*/ 57 h 1077"/>
                <a:gd name="T68" fmla="*/ 680 w 964"/>
                <a:gd name="T69" fmla="*/ 57 h 1077"/>
                <a:gd name="T70" fmla="*/ 680 w 964"/>
                <a:gd name="T71" fmla="*/ 0 h 1077"/>
                <a:gd name="T72" fmla="*/ 623 w 964"/>
                <a:gd name="T73" fmla="*/ 0 h 1077"/>
                <a:gd name="T74" fmla="*/ 623 w 964"/>
                <a:gd name="T75" fmla="*/ 57 h 1077"/>
                <a:gd name="T76" fmla="*/ 510 w 964"/>
                <a:gd name="T77" fmla="*/ 57 h 1077"/>
                <a:gd name="T78" fmla="*/ 510 w 964"/>
                <a:gd name="T79" fmla="*/ 113 h 1077"/>
                <a:gd name="T80" fmla="*/ 340 w 964"/>
                <a:gd name="T81" fmla="*/ 113 h 1077"/>
                <a:gd name="T82" fmla="*/ 340 w 964"/>
                <a:gd name="T83" fmla="*/ 57 h 1077"/>
                <a:gd name="T84" fmla="*/ 283 w 964"/>
                <a:gd name="T85" fmla="*/ 57 h 1077"/>
                <a:gd name="T86" fmla="*/ 283 w 964"/>
                <a:gd name="T87" fmla="*/ 113 h 1077"/>
                <a:gd name="T88" fmla="*/ 170 w 964"/>
                <a:gd name="T89" fmla="*/ 113 h 1077"/>
                <a:gd name="T90" fmla="*/ 170 w 964"/>
                <a:gd name="T91" fmla="*/ 227 h 1077"/>
                <a:gd name="T92" fmla="*/ 113 w 964"/>
                <a:gd name="T93" fmla="*/ 22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77">
                  <a:moveTo>
                    <a:pt x="113" y="227"/>
                  </a:move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907" y="1077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3308" y="3238"/>
              <a:ext cx="1190" cy="907"/>
            </a:xfrm>
            <a:custGeom>
              <a:avLst/>
              <a:gdLst>
                <a:gd name="T0" fmla="*/ 56 w 1190"/>
                <a:gd name="T1" fmla="*/ 170 h 907"/>
                <a:gd name="T2" fmla="*/ 226 w 1190"/>
                <a:gd name="T3" fmla="*/ 170 h 907"/>
                <a:gd name="T4" fmla="*/ 226 w 1190"/>
                <a:gd name="T5" fmla="*/ 114 h 907"/>
                <a:gd name="T6" fmla="*/ 283 w 1190"/>
                <a:gd name="T7" fmla="*/ 114 h 907"/>
                <a:gd name="T8" fmla="*/ 283 w 1190"/>
                <a:gd name="T9" fmla="*/ 0 h 907"/>
                <a:gd name="T10" fmla="*/ 340 w 1190"/>
                <a:gd name="T11" fmla="*/ 0 h 907"/>
                <a:gd name="T12" fmla="*/ 340 w 1190"/>
                <a:gd name="T13" fmla="*/ 57 h 907"/>
                <a:gd name="T14" fmla="*/ 623 w 1190"/>
                <a:gd name="T15" fmla="*/ 57 h 907"/>
                <a:gd name="T16" fmla="*/ 623 w 1190"/>
                <a:gd name="T17" fmla="*/ 284 h 907"/>
                <a:gd name="T18" fmla="*/ 680 w 1190"/>
                <a:gd name="T19" fmla="*/ 284 h 907"/>
                <a:gd name="T20" fmla="*/ 680 w 1190"/>
                <a:gd name="T21" fmla="*/ 340 h 907"/>
                <a:gd name="T22" fmla="*/ 737 w 1190"/>
                <a:gd name="T23" fmla="*/ 340 h 907"/>
                <a:gd name="T24" fmla="*/ 737 w 1190"/>
                <a:gd name="T25" fmla="*/ 454 h 907"/>
                <a:gd name="T26" fmla="*/ 850 w 1190"/>
                <a:gd name="T27" fmla="*/ 454 h 907"/>
                <a:gd name="T28" fmla="*/ 850 w 1190"/>
                <a:gd name="T29" fmla="*/ 510 h 907"/>
                <a:gd name="T30" fmla="*/ 907 w 1190"/>
                <a:gd name="T31" fmla="*/ 510 h 907"/>
                <a:gd name="T32" fmla="*/ 907 w 1190"/>
                <a:gd name="T33" fmla="*/ 567 h 907"/>
                <a:gd name="T34" fmla="*/ 1077 w 1190"/>
                <a:gd name="T35" fmla="*/ 567 h 907"/>
                <a:gd name="T36" fmla="*/ 1077 w 1190"/>
                <a:gd name="T37" fmla="*/ 624 h 907"/>
                <a:gd name="T38" fmla="*/ 1134 w 1190"/>
                <a:gd name="T39" fmla="*/ 624 h 907"/>
                <a:gd name="T40" fmla="*/ 1134 w 1190"/>
                <a:gd name="T41" fmla="*/ 681 h 907"/>
                <a:gd name="T42" fmla="*/ 1190 w 1190"/>
                <a:gd name="T43" fmla="*/ 681 h 907"/>
                <a:gd name="T44" fmla="*/ 1190 w 1190"/>
                <a:gd name="T45" fmla="*/ 794 h 907"/>
                <a:gd name="T46" fmla="*/ 1134 w 1190"/>
                <a:gd name="T47" fmla="*/ 794 h 907"/>
                <a:gd name="T48" fmla="*/ 1134 w 1190"/>
                <a:gd name="T49" fmla="*/ 851 h 907"/>
                <a:gd name="T50" fmla="*/ 963 w 1190"/>
                <a:gd name="T51" fmla="*/ 851 h 907"/>
                <a:gd name="T52" fmla="*/ 963 w 1190"/>
                <a:gd name="T53" fmla="*/ 907 h 907"/>
                <a:gd name="T54" fmla="*/ 793 w 1190"/>
                <a:gd name="T55" fmla="*/ 907 h 907"/>
                <a:gd name="T56" fmla="*/ 793 w 1190"/>
                <a:gd name="T57" fmla="*/ 851 h 907"/>
                <a:gd name="T58" fmla="*/ 453 w 1190"/>
                <a:gd name="T59" fmla="*/ 851 h 907"/>
                <a:gd name="T60" fmla="*/ 453 w 1190"/>
                <a:gd name="T61" fmla="*/ 737 h 907"/>
                <a:gd name="T62" fmla="*/ 396 w 1190"/>
                <a:gd name="T63" fmla="*/ 737 h 907"/>
                <a:gd name="T64" fmla="*/ 396 w 1190"/>
                <a:gd name="T65" fmla="*/ 681 h 907"/>
                <a:gd name="T66" fmla="*/ 340 w 1190"/>
                <a:gd name="T67" fmla="*/ 681 h 907"/>
                <a:gd name="T68" fmla="*/ 340 w 1190"/>
                <a:gd name="T69" fmla="*/ 737 h 907"/>
                <a:gd name="T70" fmla="*/ 283 w 1190"/>
                <a:gd name="T71" fmla="*/ 737 h 907"/>
                <a:gd name="T72" fmla="*/ 283 w 1190"/>
                <a:gd name="T73" fmla="*/ 907 h 907"/>
                <a:gd name="T74" fmla="*/ 170 w 1190"/>
                <a:gd name="T75" fmla="*/ 907 h 907"/>
                <a:gd name="T76" fmla="*/ 170 w 1190"/>
                <a:gd name="T77" fmla="*/ 851 h 907"/>
                <a:gd name="T78" fmla="*/ 113 w 1190"/>
                <a:gd name="T79" fmla="*/ 851 h 907"/>
                <a:gd name="T80" fmla="*/ 113 w 1190"/>
                <a:gd name="T81" fmla="*/ 794 h 907"/>
                <a:gd name="T82" fmla="*/ 56 w 1190"/>
                <a:gd name="T83" fmla="*/ 794 h 907"/>
                <a:gd name="T84" fmla="*/ 56 w 1190"/>
                <a:gd name="T85" fmla="*/ 510 h 907"/>
                <a:gd name="T86" fmla="*/ 0 w 1190"/>
                <a:gd name="T87" fmla="*/ 510 h 907"/>
                <a:gd name="T88" fmla="*/ 0 w 1190"/>
                <a:gd name="T89" fmla="*/ 397 h 907"/>
                <a:gd name="T90" fmla="*/ 113 w 1190"/>
                <a:gd name="T91" fmla="*/ 397 h 907"/>
                <a:gd name="T92" fmla="*/ 113 w 1190"/>
                <a:gd name="T93" fmla="*/ 227 h 907"/>
                <a:gd name="T94" fmla="*/ 56 w 1190"/>
                <a:gd name="T95" fmla="*/ 227 h 907"/>
                <a:gd name="T96" fmla="*/ 56 w 1190"/>
                <a:gd name="T97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907">
                  <a:moveTo>
                    <a:pt x="56" y="170"/>
                  </a:move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623" y="5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963" y="851"/>
                  </a:lnTo>
                  <a:lnTo>
                    <a:pt x="963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453" y="851"/>
                  </a:lnTo>
                  <a:lnTo>
                    <a:pt x="453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2684" y="2728"/>
              <a:ext cx="1020" cy="680"/>
            </a:xfrm>
            <a:custGeom>
              <a:avLst/>
              <a:gdLst>
                <a:gd name="T0" fmla="*/ 1020 w 1020"/>
                <a:gd name="T1" fmla="*/ 567 h 680"/>
                <a:gd name="T2" fmla="*/ 1020 w 1020"/>
                <a:gd name="T3" fmla="*/ 340 h 680"/>
                <a:gd name="T4" fmla="*/ 907 w 1020"/>
                <a:gd name="T5" fmla="*/ 340 h 680"/>
                <a:gd name="T6" fmla="*/ 907 w 1020"/>
                <a:gd name="T7" fmla="*/ 227 h 680"/>
                <a:gd name="T8" fmla="*/ 850 w 1020"/>
                <a:gd name="T9" fmla="*/ 227 h 680"/>
                <a:gd name="T10" fmla="*/ 850 w 1020"/>
                <a:gd name="T11" fmla="*/ 113 h 680"/>
                <a:gd name="T12" fmla="*/ 794 w 1020"/>
                <a:gd name="T13" fmla="*/ 113 h 680"/>
                <a:gd name="T14" fmla="*/ 794 w 1020"/>
                <a:gd name="T15" fmla="*/ 57 h 680"/>
                <a:gd name="T16" fmla="*/ 737 w 1020"/>
                <a:gd name="T17" fmla="*/ 57 h 680"/>
                <a:gd name="T18" fmla="*/ 737 w 1020"/>
                <a:gd name="T19" fmla="*/ 0 h 680"/>
                <a:gd name="T20" fmla="*/ 567 w 1020"/>
                <a:gd name="T21" fmla="*/ 0 h 680"/>
                <a:gd name="T22" fmla="*/ 567 w 1020"/>
                <a:gd name="T23" fmla="*/ 57 h 680"/>
                <a:gd name="T24" fmla="*/ 453 w 1020"/>
                <a:gd name="T25" fmla="*/ 57 h 680"/>
                <a:gd name="T26" fmla="*/ 453 w 1020"/>
                <a:gd name="T27" fmla="*/ 113 h 680"/>
                <a:gd name="T28" fmla="*/ 283 w 1020"/>
                <a:gd name="T29" fmla="*/ 113 h 680"/>
                <a:gd name="T30" fmla="*/ 283 w 1020"/>
                <a:gd name="T31" fmla="*/ 170 h 680"/>
                <a:gd name="T32" fmla="*/ 227 w 1020"/>
                <a:gd name="T33" fmla="*/ 170 h 680"/>
                <a:gd name="T34" fmla="*/ 227 w 1020"/>
                <a:gd name="T35" fmla="*/ 227 h 680"/>
                <a:gd name="T36" fmla="*/ 170 w 1020"/>
                <a:gd name="T37" fmla="*/ 227 h 680"/>
                <a:gd name="T38" fmla="*/ 170 w 1020"/>
                <a:gd name="T39" fmla="*/ 283 h 680"/>
                <a:gd name="T40" fmla="*/ 113 w 1020"/>
                <a:gd name="T41" fmla="*/ 283 h 680"/>
                <a:gd name="T42" fmla="*/ 113 w 1020"/>
                <a:gd name="T43" fmla="*/ 397 h 680"/>
                <a:gd name="T44" fmla="*/ 56 w 1020"/>
                <a:gd name="T45" fmla="*/ 397 h 680"/>
                <a:gd name="T46" fmla="*/ 56 w 1020"/>
                <a:gd name="T47" fmla="*/ 510 h 680"/>
                <a:gd name="T48" fmla="*/ 0 w 1020"/>
                <a:gd name="T49" fmla="*/ 510 h 680"/>
                <a:gd name="T50" fmla="*/ 0 w 1020"/>
                <a:gd name="T51" fmla="*/ 680 h 680"/>
                <a:gd name="T52" fmla="*/ 113 w 1020"/>
                <a:gd name="T53" fmla="*/ 680 h 680"/>
                <a:gd name="T54" fmla="*/ 113 w 1020"/>
                <a:gd name="T55" fmla="*/ 624 h 680"/>
                <a:gd name="T56" fmla="*/ 170 w 1020"/>
                <a:gd name="T57" fmla="*/ 624 h 680"/>
                <a:gd name="T58" fmla="*/ 170 w 1020"/>
                <a:gd name="T59" fmla="*/ 680 h 680"/>
                <a:gd name="T60" fmla="*/ 340 w 1020"/>
                <a:gd name="T61" fmla="*/ 680 h 680"/>
                <a:gd name="T62" fmla="*/ 340 w 1020"/>
                <a:gd name="T63" fmla="*/ 624 h 680"/>
                <a:gd name="T64" fmla="*/ 453 w 1020"/>
                <a:gd name="T65" fmla="*/ 624 h 680"/>
                <a:gd name="T66" fmla="*/ 453 w 1020"/>
                <a:gd name="T67" fmla="*/ 567 h 680"/>
                <a:gd name="T68" fmla="*/ 510 w 1020"/>
                <a:gd name="T69" fmla="*/ 567 h 680"/>
                <a:gd name="T70" fmla="*/ 510 w 1020"/>
                <a:gd name="T71" fmla="*/ 624 h 680"/>
                <a:gd name="T72" fmla="*/ 624 w 1020"/>
                <a:gd name="T73" fmla="*/ 624 h 680"/>
                <a:gd name="T74" fmla="*/ 624 w 1020"/>
                <a:gd name="T75" fmla="*/ 680 h 680"/>
                <a:gd name="T76" fmla="*/ 850 w 1020"/>
                <a:gd name="T77" fmla="*/ 680 h 680"/>
                <a:gd name="T78" fmla="*/ 850 w 1020"/>
                <a:gd name="T79" fmla="*/ 624 h 680"/>
                <a:gd name="T80" fmla="*/ 907 w 1020"/>
                <a:gd name="T81" fmla="*/ 624 h 680"/>
                <a:gd name="T82" fmla="*/ 907 w 1020"/>
                <a:gd name="T83" fmla="*/ 510 h 680"/>
                <a:gd name="T84" fmla="*/ 964 w 1020"/>
                <a:gd name="T85" fmla="*/ 510 h 680"/>
                <a:gd name="T86" fmla="*/ 964 w 1020"/>
                <a:gd name="T87" fmla="*/ 567 h 680"/>
                <a:gd name="T88" fmla="*/ 1020 w 1020"/>
                <a:gd name="T8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680">
                  <a:moveTo>
                    <a:pt x="1020" y="567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4045" y="3238"/>
              <a:ext cx="680" cy="737"/>
            </a:xfrm>
            <a:custGeom>
              <a:avLst/>
              <a:gdLst>
                <a:gd name="T0" fmla="*/ 567 w 680"/>
                <a:gd name="T1" fmla="*/ 737 h 737"/>
                <a:gd name="T2" fmla="*/ 453 w 680"/>
                <a:gd name="T3" fmla="*/ 737 h 737"/>
                <a:gd name="T4" fmla="*/ 453 w 680"/>
                <a:gd name="T5" fmla="*/ 681 h 737"/>
                <a:gd name="T6" fmla="*/ 397 w 680"/>
                <a:gd name="T7" fmla="*/ 681 h 737"/>
                <a:gd name="T8" fmla="*/ 397 w 680"/>
                <a:gd name="T9" fmla="*/ 624 h 737"/>
                <a:gd name="T10" fmla="*/ 340 w 680"/>
                <a:gd name="T11" fmla="*/ 624 h 737"/>
                <a:gd name="T12" fmla="*/ 340 w 680"/>
                <a:gd name="T13" fmla="*/ 567 h 737"/>
                <a:gd name="T14" fmla="*/ 170 w 680"/>
                <a:gd name="T15" fmla="*/ 567 h 737"/>
                <a:gd name="T16" fmla="*/ 170 w 680"/>
                <a:gd name="T17" fmla="*/ 510 h 737"/>
                <a:gd name="T18" fmla="*/ 113 w 680"/>
                <a:gd name="T19" fmla="*/ 510 h 737"/>
                <a:gd name="T20" fmla="*/ 113 w 680"/>
                <a:gd name="T21" fmla="*/ 454 h 737"/>
                <a:gd name="T22" fmla="*/ 0 w 680"/>
                <a:gd name="T23" fmla="*/ 454 h 737"/>
                <a:gd name="T24" fmla="*/ 0 w 680"/>
                <a:gd name="T25" fmla="*/ 284 h 737"/>
                <a:gd name="T26" fmla="*/ 56 w 680"/>
                <a:gd name="T27" fmla="*/ 284 h 737"/>
                <a:gd name="T28" fmla="*/ 56 w 680"/>
                <a:gd name="T29" fmla="*/ 227 h 737"/>
                <a:gd name="T30" fmla="*/ 113 w 680"/>
                <a:gd name="T31" fmla="*/ 227 h 737"/>
                <a:gd name="T32" fmla="*/ 113 w 680"/>
                <a:gd name="T33" fmla="*/ 170 h 737"/>
                <a:gd name="T34" fmla="*/ 170 w 680"/>
                <a:gd name="T35" fmla="*/ 170 h 737"/>
                <a:gd name="T36" fmla="*/ 170 w 680"/>
                <a:gd name="T37" fmla="*/ 57 h 737"/>
                <a:gd name="T38" fmla="*/ 226 w 680"/>
                <a:gd name="T39" fmla="*/ 57 h 737"/>
                <a:gd name="T40" fmla="*/ 226 w 680"/>
                <a:gd name="T41" fmla="*/ 0 h 737"/>
                <a:gd name="T42" fmla="*/ 283 w 680"/>
                <a:gd name="T43" fmla="*/ 0 h 737"/>
                <a:gd name="T44" fmla="*/ 283 w 680"/>
                <a:gd name="T45" fmla="*/ 57 h 737"/>
                <a:gd name="T46" fmla="*/ 340 w 680"/>
                <a:gd name="T47" fmla="*/ 57 h 737"/>
                <a:gd name="T48" fmla="*/ 340 w 680"/>
                <a:gd name="T49" fmla="*/ 114 h 737"/>
                <a:gd name="T50" fmla="*/ 397 w 680"/>
                <a:gd name="T51" fmla="*/ 114 h 737"/>
                <a:gd name="T52" fmla="*/ 397 w 680"/>
                <a:gd name="T53" fmla="*/ 170 h 737"/>
                <a:gd name="T54" fmla="*/ 623 w 680"/>
                <a:gd name="T55" fmla="*/ 170 h 737"/>
                <a:gd name="T56" fmla="*/ 623 w 680"/>
                <a:gd name="T57" fmla="*/ 454 h 737"/>
                <a:gd name="T58" fmla="*/ 680 w 680"/>
                <a:gd name="T59" fmla="*/ 454 h 737"/>
                <a:gd name="T60" fmla="*/ 680 w 680"/>
                <a:gd name="T61" fmla="*/ 624 h 737"/>
                <a:gd name="T62" fmla="*/ 623 w 680"/>
                <a:gd name="T63" fmla="*/ 624 h 737"/>
                <a:gd name="T64" fmla="*/ 623 w 680"/>
                <a:gd name="T65" fmla="*/ 681 h 737"/>
                <a:gd name="T66" fmla="*/ 567 w 680"/>
                <a:gd name="T67" fmla="*/ 681 h 737"/>
                <a:gd name="T68" fmla="*/ 567 w 680"/>
                <a:gd name="T6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567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623" y="17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567" y="681"/>
                  </a:lnTo>
                  <a:lnTo>
                    <a:pt x="567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4328" y="3011"/>
              <a:ext cx="397" cy="397"/>
            </a:xfrm>
            <a:custGeom>
              <a:avLst/>
              <a:gdLst>
                <a:gd name="T0" fmla="*/ 340 w 397"/>
                <a:gd name="T1" fmla="*/ 114 h 397"/>
                <a:gd name="T2" fmla="*/ 340 w 397"/>
                <a:gd name="T3" fmla="*/ 341 h 397"/>
                <a:gd name="T4" fmla="*/ 397 w 397"/>
                <a:gd name="T5" fmla="*/ 341 h 397"/>
                <a:gd name="T6" fmla="*/ 397 w 397"/>
                <a:gd name="T7" fmla="*/ 397 h 397"/>
                <a:gd name="T8" fmla="*/ 114 w 397"/>
                <a:gd name="T9" fmla="*/ 397 h 397"/>
                <a:gd name="T10" fmla="*/ 114 w 397"/>
                <a:gd name="T11" fmla="*/ 341 h 397"/>
                <a:gd name="T12" fmla="*/ 57 w 397"/>
                <a:gd name="T13" fmla="*/ 341 h 397"/>
                <a:gd name="T14" fmla="*/ 57 w 397"/>
                <a:gd name="T15" fmla="*/ 284 h 397"/>
                <a:gd name="T16" fmla="*/ 0 w 397"/>
                <a:gd name="T17" fmla="*/ 284 h 397"/>
                <a:gd name="T18" fmla="*/ 0 w 397"/>
                <a:gd name="T19" fmla="*/ 114 h 397"/>
                <a:gd name="T20" fmla="*/ 57 w 397"/>
                <a:gd name="T21" fmla="*/ 114 h 397"/>
                <a:gd name="T22" fmla="*/ 57 w 397"/>
                <a:gd name="T23" fmla="*/ 57 h 397"/>
                <a:gd name="T24" fmla="*/ 114 w 397"/>
                <a:gd name="T25" fmla="*/ 57 h 397"/>
                <a:gd name="T26" fmla="*/ 114 w 397"/>
                <a:gd name="T27" fmla="*/ 0 h 397"/>
                <a:gd name="T28" fmla="*/ 227 w 397"/>
                <a:gd name="T29" fmla="*/ 0 h 397"/>
                <a:gd name="T30" fmla="*/ 227 w 397"/>
                <a:gd name="T31" fmla="*/ 57 h 397"/>
                <a:gd name="T32" fmla="*/ 284 w 397"/>
                <a:gd name="T33" fmla="*/ 57 h 397"/>
                <a:gd name="T34" fmla="*/ 284 w 397"/>
                <a:gd name="T35" fmla="*/ 114 h 397"/>
                <a:gd name="T36" fmla="*/ 340 w 397"/>
                <a:gd name="T37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40" y="114"/>
                  </a:move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3648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170 h 680"/>
                <a:gd name="T4" fmla="*/ 56 w 794"/>
                <a:gd name="T5" fmla="*/ 170 h 680"/>
                <a:gd name="T6" fmla="*/ 56 w 794"/>
                <a:gd name="T7" fmla="*/ 397 h 680"/>
                <a:gd name="T8" fmla="*/ 283 w 794"/>
                <a:gd name="T9" fmla="*/ 397 h 680"/>
                <a:gd name="T10" fmla="*/ 283 w 794"/>
                <a:gd name="T11" fmla="*/ 624 h 680"/>
                <a:gd name="T12" fmla="*/ 340 w 794"/>
                <a:gd name="T13" fmla="*/ 624 h 680"/>
                <a:gd name="T14" fmla="*/ 340 w 794"/>
                <a:gd name="T15" fmla="*/ 680 h 680"/>
                <a:gd name="T16" fmla="*/ 397 w 794"/>
                <a:gd name="T17" fmla="*/ 680 h 680"/>
                <a:gd name="T18" fmla="*/ 397 w 794"/>
                <a:gd name="T19" fmla="*/ 624 h 680"/>
                <a:gd name="T20" fmla="*/ 453 w 794"/>
                <a:gd name="T21" fmla="*/ 624 h 680"/>
                <a:gd name="T22" fmla="*/ 453 w 794"/>
                <a:gd name="T23" fmla="*/ 567 h 680"/>
                <a:gd name="T24" fmla="*/ 510 w 794"/>
                <a:gd name="T25" fmla="*/ 567 h 680"/>
                <a:gd name="T26" fmla="*/ 510 w 794"/>
                <a:gd name="T27" fmla="*/ 510 h 680"/>
                <a:gd name="T28" fmla="*/ 567 w 794"/>
                <a:gd name="T29" fmla="*/ 510 h 680"/>
                <a:gd name="T30" fmla="*/ 567 w 794"/>
                <a:gd name="T31" fmla="*/ 397 h 680"/>
                <a:gd name="T32" fmla="*/ 623 w 794"/>
                <a:gd name="T33" fmla="*/ 397 h 680"/>
                <a:gd name="T34" fmla="*/ 623 w 794"/>
                <a:gd name="T35" fmla="*/ 340 h 680"/>
                <a:gd name="T36" fmla="*/ 680 w 794"/>
                <a:gd name="T37" fmla="*/ 340 h 680"/>
                <a:gd name="T38" fmla="*/ 680 w 794"/>
                <a:gd name="T39" fmla="*/ 227 h 680"/>
                <a:gd name="T40" fmla="*/ 737 w 794"/>
                <a:gd name="T41" fmla="*/ 227 h 680"/>
                <a:gd name="T42" fmla="*/ 737 w 794"/>
                <a:gd name="T43" fmla="*/ 170 h 680"/>
                <a:gd name="T44" fmla="*/ 794 w 794"/>
                <a:gd name="T45" fmla="*/ 170 h 680"/>
                <a:gd name="T46" fmla="*/ 794 w 794"/>
                <a:gd name="T47" fmla="*/ 113 h 680"/>
                <a:gd name="T48" fmla="*/ 737 w 794"/>
                <a:gd name="T49" fmla="*/ 113 h 680"/>
                <a:gd name="T50" fmla="*/ 737 w 794"/>
                <a:gd name="T51" fmla="*/ 57 h 680"/>
                <a:gd name="T52" fmla="*/ 567 w 794"/>
                <a:gd name="T53" fmla="*/ 57 h 680"/>
                <a:gd name="T54" fmla="*/ 567 w 794"/>
                <a:gd name="T55" fmla="*/ 113 h 680"/>
                <a:gd name="T56" fmla="*/ 340 w 794"/>
                <a:gd name="T57" fmla="*/ 113 h 680"/>
                <a:gd name="T58" fmla="*/ 340 w 794"/>
                <a:gd name="T59" fmla="*/ 57 h 680"/>
                <a:gd name="T60" fmla="*/ 227 w 794"/>
                <a:gd name="T61" fmla="*/ 57 h 680"/>
                <a:gd name="T62" fmla="*/ 227 w 794"/>
                <a:gd name="T63" fmla="*/ 0 h 680"/>
                <a:gd name="T64" fmla="*/ 56 w 794"/>
                <a:gd name="T65" fmla="*/ 0 h 680"/>
                <a:gd name="T66" fmla="*/ 56 w 794"/>
                <a:gd name="T67" fmla="*/ 113 h 680"/>
                <a:gd name="T68" fmla="*/ 0 w 794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283" y="397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3704" y="800"/>
              <a:ext cx="908" cy="2211"/>
            </a:xfrm>
            <a:custGeom>
              <a:avLst/>
              <a:gdLst>
                <a:gd name="T0" fmla="*/ 227 w 908"/>
                <a:gd name="T1" fmla="*/ 2041 h 2211"/>
                <a:gd name="T2" fmla="*/ 171 w 908"/>
                <a:gd name="T3" fmla="*/ 1928 h 2211"/>
                <a:gd name="T4" fmla="*/ 114 w 908"/>
                <a:gd name="T5" fmla="*/ 1474 h 2211"/>
                <a:gd name="T6" fmla="*/ 57 w 908"/>
                <a:gd name="T7" fmla="*/ 1418 h 2211"/>
                <a:gd name="T8" fmla="*/ 0 w 908"/>
                <a:gd name="T9" fmla="*/ 1361 h 2211"/>
                <a:gd name="T10" fmla="*/ 57 w 908"/>
                <a:gd name="T11" fmla="*/ 1304 h 2211"/>
                <a:gd name="T12" fmla="*/ 171 w 908"/>
                <a:gd name="T13" fmla="*/ 1134 h 2211"/>
                <a:gd name="T14" fmla="*/ 227 w 908"/>
                <a:gd name="T15" fmla="*/ 1021 h 2211"/>
                <a:gd name="T16" fmla="*/ 171 w 908"/>
                <a:gd name="T17" fmla="*/ 964 h 2211"/>
                <a:gd name="T18" fmla="*/ 114 w 908"/>
                <a:gd name="T19" fmla="*/ 907 h 2211"/>
                <a:gd name="T20" fmla="*/ 57 w 908"/>
                <a:gd name="T21" fmla="*/ 851 h 2211"/>
                <a:gd name="T22" fmla="*/ 0 w 908"/>
                <a:gd name="T23" fmla="*/ 794 h 2211"/>
                <a:gd name="T24" fmla="*/ 171 w 908"/>
                <a:gd name="T25" fmla="*/ 680 h 2211"/>
                <a:gd name="T26" fmla="*/ 284 w 908"/>
                <a:gd name="T27" fmla="*/ 397 h 2211"/>
                <a:gd name="T28" fmla="*/ 341 w 908"/>
                <a:gd name="T29" fmla="*/ 340 h 2211"/>
                <a:gd name="T30" fmla="*/ 397 w 908"/>
                <a:gd name="T31" fmla="*/ 284 h 2211"/>
                <a:gd name="T32" fmla="*/ 511 w 908"/>
                <a:gd name="T33" fmla="*/ 170 h 2211"/>
                <a:gd name="T34" fmla="*/ 567 w 908"/>
                <a:gd name="T35" fmla="*/ 57 h 2211"/>
                <a:gd name="T36" fmla="*/ 681 w 908"/>
                <a:gd name="T37" fmla="*/ 0 h 2211"/>
                <a:gd name="T38" fmla="*/ 738 w 908"/>
                <a:gd name="T39" fmla="*/ 227 h 2211"/>
                <a:gd name="T40" fmla="*/ 681 w 908"/>
                <a:gd name="T41" fmla="*/ 284 h 2211"/>
                <a:gd name="T42" fmla="*/ 624 w 908"/>
                <a:gd name="T43" fmla="*/ 340 h 2211"/>
                <a:gd name="T44" fmla="*/ 624 w 908"/>
                <a:gd name="T45" fmla="*/ 624 h 2211"/>
                <a:gd name="T46" fmla="*/ 738 w 908"/>
                <a:gd name="T47" fmla="*/ 851 h 2211"/>
                <a:gd name="T48" fmla="*/ 681 w 908"/>
                <a:gd name="T49" fmla="*/ 907 h 2211"/>
                <a:gd name="T50" fmla="*/ 624 w 908"/>
                <a:gd name="T51" fmla="*/ 1077 h 2211"/>
                <a:gd name="T52" fmla="*/ 681 w 908"/>
                <a:gd name="T53" fmla="*/ 1191 h 2211"/>
                <a:gd name="T54" fmla="*/ 624 w 908"/>
                <a:gd name="T55" fmla="*/ 1247 h 2211"/>
                <a:gd name="T56" fmla="*/ 567 w 908"/>
                <a:gd name="T57" fmla="*/ 1304 h 2211"/>
                <a:gd name="T58" fmla="*/ 511 w 908"/>
                <a:gd name="T59" fmla="*/ 1361 h 2211"/>
                <a:gd name="T60" fmla="*/ 567 w 908"/>
                <a:gd name="T61" fmla="*/ 1418 h 2211"/>
                <a:gd name="T62" fmla="*/ 624 w 908"/>
                <a:gd name="T63" fmla="*/ 1474 h 2211"/>
                <a:gd name="T64" fmla="*/ 851 w 908"/>
                <a:gd name="T65" fmla="*/ 1588 h 2211"/>
                <a:gd name="T66" fmla="*/ 794 w 908"/>
                <a:gd name="T67" fmla="*/ 1758 h 2211"/>
                <a:gd name="T68" fmla="*/ 851 w 908"/>
                <a:gd name="T69" fmla="*/ 1871 h 2211"/>
                <a:gd name="T70" fmla="*/ 908 w 908"/>
                <a:gd name="T71" fmla="*/ 2098 h 2211"/>
                <a:gd name="T72" fmla="*/ 851 w 908"/>
                <a:gd name="T73" fmla="*/ 2155 h 2211"/>
                <a:gd name="T74" fmla="*/ 738 w 908"/>
                <a:gd name="T75" fmla="*/ 2211 h 2211"/>
                <a:gd name="T76" fmla="*/ 681 w 908"/>
                <a:gd name="T77" fmla="*/ 2155 h 2211"/>
                <a:gd name="T78" fmla="*/ 511 w 908"/>
                <a:gd name="T79" fmla="*/ 2211 h 2211"/>
                <a:gd name="T80" fmla="*/ 284 w 908"/>
                <a:gd name="T81" fmla="*/ 2155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2211">
                  <a:moveTo>
                    <a:pt x="227" y="2155"/>
                  </a:moveTo>
                  <a:lnTo>
                    <a:pt x="227" y="2041"/>
                  </a:lnTo>
                  <a:lnTo>
                    <a:pt x="171" y="2041"/>
                  </a:lnTo>
                  <a:lnTo>
                    <a:pt x="171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680"/>
                  </a:lnTo>
                  <a:lnTo>
                    <a:pt x="284" y="68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738" y="0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738" y="62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1" y="1304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4"/>
                  </a:lnTo>
                  <a:lnTo>
                    <a:pt x="851" y="1474"/>
                  </a:lnTo>
                  <a:lnTo>
                    <a:pt x="851" y="1588"/>
                  </a:lnTo>
                  <a:lnTo>
                    <a:pt x="794" y="1588"/>
                  </a:lnTo>
                  <a:lnTo>
                    <a:pt x="794" y="1758"/>
                  </a:lnTo>
                  <a:lnTo>
                    <a:pt x="851" y="1758"/>
                  </a:lnTo>
                  <a:lnTo>
                    <a:pt x="851" y="1871"/>
                  </a:lnTo>
                  <a:lnTo>
                    <a:pt x="908" y="1871"/>
                  </a:lnTo>
                  <a:lnTo>
                    <a:pt x="908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738" y="2155"/>
                  </a:lnTo>
                  <a:lnTo>
                    <a:pt x="738" y="2211"/>
                  </a:lnTo>
                  <a:lnTo>
                    <a:pt x="681" y="2211"/>
                  </a:lnTo>
                  <a:lnTo>
                    <a:pt x="681" y="2155"/>
                  </a:lnTo>
                  <a:lnTo>
                    <a:pt x="511" y="2155"/>
                  </a:lnTo>
                  <a:lnTo>
                    <a:pt x="511" y="2211"/>
                  </a:lnTo>
                  <a:lnTo>
                    <a:pt x="284" y="2211"/>
                  </a:lnTo>
                  <a:lnTo>
                    <a:pt x="284" y="2155"/>
                  </a:lnTo>
                  <a:lnTo>
                    <a:pt x="227" y="21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2797" y="1651"/>
              <a:ext cx="1134" cy="1417"/>
            </a:xfrm>
            <a:custGeom>
              <a:avLst/>
              <a:gdLst>
                <a:gd name="T0" fmla="*/ 114 w 1134"/>
                <a:gd name="T1" fmla="*/ 1190 h 1417"/>
                <a:gd name="T2" fmla="*/ 340 w 1134"/>
                <a:gd name="T3" fmla="*/ 1190 h 1417"/>
                <a:gd name="T4" fmla="*/ 340 w 1134"/>
                <a:gd name="T5" fmla="*/ 1134 h 1417"/>
                <a:gd name="T6" fmla="*/ 454 w 1134"/>
                <a:gd name="T7" fmla="*/ 1134 h 1417"/>
                <a:gd name="T8" fmla="*/ 454 w 1134"/>
                <a:gd name="T9" fmla="*/ 1077 h 1417"/>
                <a:gd name="T10" fmla="*/ 624 w 1134"/>
                <a:gd name="T11" fmla="*/ 1077 h 1417"/>
                <a:gd name="T12" fmla="*/ 624 w 1134"/>
                <a:gd name="T13" fmla="*/ 1134 h 1417"/>
                <a:gd name="T14" fmla="*/ 681 w 1134"/>
                <a:gd name="T15" fmla="*/ 1134 h 1417"/>
                <a:gd name="T16" fmla="*/ 681 w 1134"/>
                <a:gd name="T17" fmla="*/ 1190 h 1417"/>
                <a:gd name="T18" fmla="*/ 737 w 1134"/>
                <a:gd name="T19" fmla="*/ 1190 h 1417"/>
                <a:gd name="T20" fmla="*/ 737 w 1134"/>
                <a:gd name="T21" fmla="*/ 1304 h 1417"/>
                <a:gd name="T22" fmla="*/ 794 w 1134"/>
                <a:gd name="T23" fmla="*/ 1304 h 1417"/>
                <a:gd name="T24" fmla="*/ 794 w 1134"/>
                <a:gd name="T25" fmla="*/ 1417 h 1417"/>
                <a:gd name="T26" fmla="*/ 851 w 1134"/>
                <a:gd name="T27" fmla="*/ 1417 h 1417"/>
                <a:gd name="T28" fmla="*/ 851 w 1134"/>
                <a:gd name="T29" fmla="*/ 1360 h 1417"/>
                <a:gd name="T30" fmla="*/ 907 w 1134"/>
                <a:gd name="T31" fmla="*/ 1360 h 1417"/>
                <a:gd name="T32" fmla="*/ 907 w 1134"/>
                <a:gd name="T33" fmla="*/ 1247 h 1417"/>
                <a:gd name="T34" fmla="*/ 1078 w 1134"/>
                <a:gd name="T35" fmla="*/ 1247 h 1417"/>
                <a:gd name="T36" fmla="*/ 1078 w 1134"/>
                <a:gd name="T37" fmla="*/ 1304 h 1417"/>
                <a:gd name="T38" fmla="*/ 1134 w 1134"/>
                <a:gd name="T39" fmla="*/ 1304 h 1417"/>
                <a:gd name="T40" fmla="*/ 1134 w 1134"/>
                <a:gd name="T41" fmla="*/ 1190 h 1417"/>
                <a:gd name="T42" fmla="*/ 1078 w 1134"/>
                <a:gd name="T43" fmla="*/ 1190 h 1417"/>
                <a:gd name="T44" fmla="*/ 1078 w 1134"/>
                <a:gd name="T45" fmla="*/ 1077 h 1417"/>
                <a:gd name="T46" fmla="*/ 1021 w 1134"/>
                <a:gd name="T47" fmla="*/ 1077 h 1417"/>
                <a:gd name="T48" fmla="*/ 1021 w 1134"/>
                <a:gd name="T49" fmla="*/ 623 h 1417"/>
                <a:gd name="T50" fmla="*/ 964 w 1134"/>
                <a:gd name="T51" fmla="*/ 623 h 1417"/>
                <a:gd name="T52" fmla="*/ 964 w 1134"/>
                <a:gd name="T53" fmla="*/ 567 h 1417"/>
                <a:gd name="T54" fmla="*/ 907 w 1134"/>
                <a:gd name="T55" fmla="*/ 567 h 1417"/>
                <a:gd name="T56" fmla="*/ 907 w 1134"/>
                <a:gd name="T57" fmla="*/ 510 h 1417"/>
                <a:gd name="T58" fmla="*/ 964 w 1134"/>
                <a:gd name="T59" fmla="*/ 510 h 1417"/>
                <a:gd name="T60" fmla="*/ 964 w 1134"/>
                <a:gd name="T61" fmla="*/ 453 h 1417"/>
                <a:gd name="T62" fmla="*/ 1078 w 1134"/>
                <a:gd name="T63" fmla="*/ 453 h 1417"/>
                <a:gd name="T64" fmla="*/ 1078 w 1134"/>
                <a:gd name="T65" fmla="*/ 283 h 1417"/>
                <a:gd name="T66" fmla="*/ 1134 w 1134"/>
                <a:gd name="T67" fmla="*/ 283 h 1417"/>
                <a:gd name="T68" fmla="*/ 1134 w 1134"/>
                <a:gd name="T69" fmla="*/ 170 h 1417"/>
                <a:gd name="T70" fmla="*/ 1078 w 1134"/>
                <a:gd name="T71" fmla="*/ 170 h 1417"/>
                <a:gd name="T72" fmla="*/ 1078 w 1134"/>
                <a:gd name="T73" fmla="*/ 113 h 1417"/>
                <a:gd name="T74" fmla="*/ 1021 w 1134"/>
                <a:gd name="T75" fmla="*/ 113 h 1417"/>
                <a:gd name="T76" fmla="*/ 1021 w 1134"/>
                <a:gd name="T77" fmla="*/ 226 h 1417"/>
                <a:gd name="T78" fmla="*/ 737 w 1134"/>
                <a:gd name="T79" fmla="*/ 226 h 1417"/>
                <a:gd name="T80" fmla="*/ 737 w 1134"/>
                <a:gd name="T81" fmla="*/ 170 h 1417"/>
                <a:gd name="T82" fmla="*/ 624 w 1134"/>
                <a:gd name="T83" fmla="*/ 170 h 1417"/>
                <a:gd name="T84" fmla="*/ 624 w 1134"/>
                <a:gd name="T85" fmla="*/ 113 h 1417"/>
                <a:gd name="T86" fmla="*/ 567 w 1134"/>
                <a:gd name="T87" fmla="*/ 113 h 1417"/>
                <a:gd name="T88" fmla="*/ 567 w 1134"/>
                <a:gd name="T89" fmla="*/ 56 h 1417"/>
                <a:gd name="T90" fmla="*/ 511 w 1134"/>
                <a:gd name="T91" fmla="*/ 56 h 1417"/>
                <a:gd name="T92" fmla="*/ 511 w 1134"/>
                <a:gd name="T93" fmla="*/ 0 h 1417"/>
                <a:gd name="T94" fmla="*/ 454 w 1134"/>
                <a:gd name="T95" fmla="*/ 0 h 1417"/>
                <a:gd name="T96" fmla="*/ 454 w 1134"/>
                <a:gd name="T97" fmla="*/ 56 h 1417"/>
                <a:gd name="T98" fmla="*/ 284 w 1134"/>
                <a:gd name="T99" fmla="*/ 56 h 1417"/>
                <a:gd name="T100" fmla="*/ 284 w 1134"/>
                <a:gd name="T101" fmla="*/ 113 h 1417"/>
                <a:gd name="T102" fmla="*/ 114 w 1134"/>
                <a:gd name="T103" fmla="*/ 113 h 1417"/>
                <a:gd name="T104" fmla="*/ 114 w 1134"/>
                <a:gd name="T105" fmla="*/ 170 h 1417"/>
                <a:gd name="T106" fmla="*/ 0 w 1134"/>
                <a:gd name="T107" fmla="*/ 170 h 1417"/>
                <a:gd name="T108" fmla="*/ 0 w 1134"/>
                <a:gd name="T109" fmla="*/ 340 h 1417"/>
                <a:gd name="T110" fmla="*/ 57 w 1134"/>
                <a:gd name="T111" fmla="*/ 340 h 1417"/>
                <a:gd name="T112" fmla="*/ 57 w 1134"/>
                <a:gd name="T113" fmla="*/ 623 h 1417"/>
                <a:gd name="T114" fmla="*/ 114 w 1134"/>
                <a:gd name="T115" fmla="*/ 623 h 1417"/>
                <a:gd name="T116" fmla="*/ 114 w 1134"/>
                <a:gd name="T117" fmla="*/ 119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417">
                  <a:moveTo>
                    <a:pt x="114" y="1190"/>
                  </a:moveTo>
                  <a:lnTo>
                    <a:pt x="340" y="119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681" y="1134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851" y="1417"/>
                  </a:lnTo>
                  <a:lnTo>
                    <a:pt x="851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078" y="1247"/>
                  </a:lnTo>
                  <a:lnTo>
                    <a:pt x="1078" y="1304"/>
                  </a:lnTo>
                  <a:lnTo>
                    <a:pt x="1134" y="1304"/>
                  </a:lnTo>
                  <a:lnTo>
                    <a:pt x="1134" y="1190"/>
                  </a:lnTo>
                  <a:lnTo>
                    <a:pt x="1078" y="1190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134" y="28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119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2911" y="403"/>
              <a:ext cx="1077" cy="1474"/>
            </a:xfrm>
            <a:custGeom>
              <a:avLst/>
              <a:gdLst>
                <a:gd name="T0" fmla="*/ 170 w 1077"/>
                <a:gd name="T1" fmla="*/ 1304 h 1474"/>
                <a:gd name="T2" fmla="*/ 170 w 1077"/>
                <a:gd name="T3" fmla="*/ 1191 h 1474"/>
                <a:gd name="T4" fmla="*/ 113 w 1077"/>
                <a:gd name="T5" fmla="*/ 1191 h 1474"/>
                <a:gd name="T6" fmla="*/ 113 w 1077"/>
                <a:gd name="T7" fmla="*/ 1077 h 1474"/>
                <a:gd name="T8" fmla="*/ 56 w 1077"/>
                <a:gd name="T9" fmla="*/ 1077 h 1474"/>
                <a:gd name="T10" fmla="*/ 56 w 1077"/>
                <a:gd name="T11" fmla="*/ 227 h 1474"/>
                <a:gd name="T12" fmla="*/ 0 w 1077"/>
                <a:gd name="T13" fmla="*/ 227 h 1474"/>
                <a:gd name="T14" fmla="*/ 0 w 1077"/>
                <a:gd name="T15" fmla="*/ 0 h 1474"/>
                <a:gd name="T16" fmla="*/ 283 w 1077"/>
                <a:gd name="T17" fmla="*/ 0 h 1474"/>
                <a:gd name="T18" fmla="*/ 283 w 1077"/>
                <a:gd name="T19" fmla="*/ 57 h 1474"/>
                <a:gd name="T20" fmla="*/ 340 w 1077"/>
                <a:gd name="T21" fmla="*/ 57 h 1474"/>
                <a:gd name="T22" fmla="*/ 340 w 1077"/>
                <a:gd name="T23" fmla="*/ 227 h 1474"/>
                <a:gd name="T24" fmla="*/ 453 w 1077"/>
                <a:gd name="T25" fmla="*/ 227 h 1474"/>
                <a:gd name="T26" fmla="*/ 453 w 1077"/>
                <a:gd name="T27" fmla="*/ 284 h 1474"/>
                <a:gd name="T28" fmla="*/ 623 w 1077"/>
                <a:gd name="T29" fmla="*/ 284 h 1474"/>
                <a:gd name="T30" fmla="*/ 623 w 1077"/>
                <a:gd name="T31" fmla="*/ 567 h 1474"/>
                <a:gd name="T32" fmla="*/ 850 w 1077"/>
                <a:gd name="T33" fmla="*/ 567 h 1474"/>
                <a:gd name="T34" fmla="*/ 850 w 1077"/>
                <a:gd name="T35" fmla="*/ 681 h 1474"/>
                <a:gd name="T36" fmla="*/ 964 w 1077"/>
                <a:gd name="T37" fmla="*/ 681 h 1474"/>
                <a:gd name="T38" fmla="*/ 964 w 1077"/>
                <a:gd name="T39" fmla="*/ 737 h 1474"/>
                <a:gd name="T40" fmla="*/ 1020 w 1077"/>
                <a:gd name="T41" fmla="*/ 737 h 1474"/>
                <a:gd name="T42" fmla="*/ 1020 w 1077"/>
                <a:gd name="T43" fmla="*/ 794 h 1474"/>
                <a:gd name="T44" fmla="*/ 1077 w 1077"/>
                <a:gd name="T45" fmla="*/ 794 h 1474"/>
                <a:gd name="T46" fmla="*/ 1077 w 1077"/>
                <a:gd name="T47" fmla="*/ 1077 h 1474"/>
                <a:gd name="T48" fmla="*/ 1020 w 1077"/>
                <a:gd name="T49" fmla="*/ 1077 h 1474"/>
                <a:gd name="T50" fmla="*/ 964 w 1077"/>
                <a:gd name="T51" fmla="*/ 1077 h 1474"/>
                <a:gd name="T52" fmla="*/ 964 w 1077"/>
                <a:gd name="T53" fmla="*/ 1191 h 1474"/>
                <a:gd name="T54" fmla="*/ 793 w 1077"/>
                <a:gd name="T55" fmla="*/ 1191 h 1474"/>
                <a:gd name="T56" fmla="*/ 793 w 1077"/>
                <a:gd name="T57" fmla="*/ 1248 h 1474"/>
                <a:gd name="T58" fmla="*/ 850 w 1077"/>
                <a:gd name="T59" fmla="*/ 1248 h 1474"/>
                <a:gd name="T60" fmla="*/ 850 w 1077"/>
                <a:gd name="T61" fmla="*/ 1304 h 1474"/>
                <a:gd name="T62" fmla="*/ 907 w 1077"/>
                <a:gd name="T63" fmla="*/ 1304 h 1474"/>
                <a:gd name="T64" fmla="*/ 907 w 1077"/>
                <a:gd name="T65" fmla="*/ 1474 h 1474"/>
                <a:gd name="T66" fmla="*/ 623 w 1077"/>
                <a:gd name="T67" fmla="*/ 1474 h 1474"/>
                <a:gd name="T68" fmla="*/ 623 w 1077"/>
                <a:gd name="T69" fmla="*/ 1418 h 1474"/>
                <a:gd name="T70" fmla="*/ 510 w 1077"/>
                <a:gd name="T71" fmla="*/ 1418 h 1474"/>
                <a:gd name="T72" fmla="*/ 510 w 1077"/>
                <a:gd name="T73" fmla="*/ 1361 h 1474"/>
                <a:gd name="T74" fmla="*/ 453 w 1077"/>
                <a:gd name="T75" fmla="*/ 1361 h 1474"/>
                <a:gd name="T76" fmla="*/ 453 w 1077"/>
                <a:gd name="T77" fmla="*/ 1304 h 1474"/>
                <a:gd name="T78" fmla="*/ 397 w 1077"/>
                <a:gd name="T79" fmla="*/ 1304 h 1474"/>
                <a:gd name="T80" fmla="*/ 397 w 1077"/>
                <a:gd name="T81" fmla="*/ 1248 h 1474"/>
                <a:gd name="T82" fmla="*/ 340 w 1077"/>
                <a:gd name="T83" fmla="*/ 1248 h 1474"/>
                <a:gd name="T84" fmla="*/ 340 w 1077"/>
                <a:gd name="T85" fmla="*/ 1304 h 1474"/>
                <a:gd name="T86" fmla="*/ 170 w 1077"/>
                <a:gd name="T87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1474">
                  <a:moveTo>
                    <a:pt x="170" y="1304"/>
                  </a:moveTo>
                  <a:lnTo>
                    <a:pt x="170" y="1191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623" y="284"/>
                  </a:lnTo>
                  <a:lnTo>
                    <a:pt x="623" y="56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964" y="1077"/>
                  </a:lnTo>
                  <a:lnTo>
                    <a:pt x="964" y="1191"/>
                  </a:lnTo>
                  <a:lnTo>
                    <a:pt x="793" y="1191"/>
                  </a:lnTo>
                  <a:lnTo>
                    <a:pt x="793" y="1248"/>
                  </a:lnTo>
                  <a:lnTo>
                    <a:pt x="850" y="1248"/>
                  </a:lnTo>
                  <a:lnTo>
                    <a:pt x="850" y="1304"/>
                  </a:lnTo>
                  <a:lnTo>
                    <a:pt x="907" y="1304"/>
                  </a:lnTo>
                  <a:lnTo>
                    <a:pt x="907" y="1474"/>
                  </a:lnTo>
                  <a:lnTo>
                    <a:pt x="623" y="1474"/>
                  </a:lnTo>
                  <a:lnTo>
                    <a:pt x="62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17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4328" y="743"/>
              <a:ext cx="907" cy="1078"/>
            </a:xfrm>
            <a:custGeom>
              <a:avLst/>
              <a:gdLst>
                <a:gd name="T0" fmla="*/ 851 w 907"/>
                <a:gd name="T1" fmla="*/ 1078 h 1078"/>
                <a:gd name="T2" fmla="*/ 624 w 907"/>
                <a:gd name="T3" fmla="*/ 1078 h 1078"/>
                <a:gd name="T4" fmla="*/ 624 w 907"/>
                <a:gd name="T5" fmla="*/ 1021 h 1078"/>
                <a:gd name="T6" fmla="*/ 340 w 907"/>
                <a:gd name="T7" fmla="*/ 1021 h 1078"/>
                <a:gd name="T8" fmla="*/ 340 w 907"/>
                <a:gd name="T9" fmla="*/ 1078 h 1078"/>
                <a:gd name="T10" fmla="*/ 284 w 907"/>
                <a:gd name="T11" fmla="*/ 1078 h 1078"/>
                <a:gd name="T12" fmla="*/ 284 w 907"/>
                <a:gd name="T13" fmla="*/ 1021 h 1078"/>
                <a:gd name="T14" fmla="*/ 114 w 907"/>
                <a:gd name="T15" fmla="*/ 1021 h 1078"/>
                <a:gd name="T16" fmla="*/ 114 w 907"/>
                <a:gd name="T17" fmla="*/ 964 h 1078"/>
                <a:gd name="T18" fmla="*/ 57 w 907"/>
                <a:gd name="T19" fmla="*/ 964 h 1078"/>
                <a:gd name="T20" fmla="*/ 57 w 907"/>
                <a:gd name="T21" fmla="*/ 908 h 1078"/>
                <a:gd name="T22" fmla="*/ 114 w 907"/>
                <a:gd name="T23" fmla="*/ 908 h 1078"/>
                <a:gd name="T24" fmla="*/ 114 w 907"/>
                <a:gd name="T25" fmla="*/ 681 h 1078"/>
                <a:gd name="T26" fmla="*/ 0 w 907"/>
                <a:gd name="T27" fmla="*/ 681 h 1078"/>
                <a:gd name="T28" fmla="*/ 0 w 907"/>
                <a:gd name="T29" fmla="*/ 397 h 1078"/>
                <a:gd name="T30" fmla="*/ 57 w 907"/>
                <a:gd name="T31" fmla="*/ 397 h 1078"/>
                <a:gd name="T32" fmla="*/ 57 w 907"/>
                <a:gd name="T33" fmla="*/ 284 h 1078"/>
                <a:gd name="T34" fmla="*/ 114 w 907"/>
                <a:gd name="T35" fmla="*/ 284 h 1078"/>
                <a:gd name="T36" fmla="*/ 114 w 907"/>
                <a:gd name="T37" fmla="*/ 57 h 1078"/>
                <a:gd name="T38" fmla="*/ 227 w 907"/>
                <a:gd name="T39" fmla="*/ 57 h 1078"/>
                <a:gd name="T40" fmla="*/ 227 w 907"/>
                <a:gd name="T41" fmla="*/ 0 h 1078"/>
                <a:gd name="T42" fmla="*/ 284 w 907"/>
                <a:gd name="T43" fmla="*/ 0 h 1078"/>
                <a:gd name="T44" fmla="*/ 284 w 907"/>
                <a:gd name="T45" fmla="*/ 114 h 1078"/>
                <a:gd name="T46" fmla="*/ 340 w 907"/>
                <a:gd name="T47" fmla="*/ 114 h 1078"/>
                <a:gd name="T48" fmla="*/ 340 w 907"/>
                <a:gd name="T49" fmla="*/ 170 h 1078"/>
                <a:gd name="T50" fmla="*/ 454 w 907"/>
                <a:gd name="T51" fmla="*/ 170 h 1078"/>
                <a:gd name="T52" fmla="*/ 454 w 907"/>
                <a:gd name="T53" fmla="*/ 227 h 1078"/>
                <a:gd name="T54" fmla="*/ 510 w 907"/>
                <a:gd name="T55" fmla="*/ 227 h 1078"/>
                <a:gd name="T56" fmla="*/ 510 w 907"/>
                <a:gd name="T57" fmla="*/ 284 h 1078"/>
                <a:gd name="T58" fmla="*/ 510 w 907"/>
                <a:gd name="T59" fmla="*/ 341 h 1078"/>
                <a:gd name="T60" fmla="*/ 567 w 907"/>
                <a:gd name="T61" fmla="*/ 341 h 1078"/>
                <a:gd name="T62" fmla="*/ 567 w 907"/>
                <a:gd name="T63" fmla="*/ 397 h 1078"/>
                <a:gd name="T64" fmla="*/ 681 w 907"/>
                <a:gd name="T65" fmla="*/ 397 h 1078"/>
                <a:gd name="T66" fmla="*/ 681 w 907"/>
                <a:gd name="T67" fmla="*/ 454 h 1078"/>
                <a:gd name="T68" fmla="*/ 624 w 907"/>
                <a:gd name="T69" fmla="*/ 454 h 1078"/>
                <a:gd name="T70" fmla="*/ 624 w 907"/>
                <a:gd name="T71" fmla="*/ 567 h 1078"/>
                <a:gd name="T72" fmla="*/ 510 w 907"/>
                <a:gd name="T73" fmla="*/ 567 h 1078"/>
                <a:gd name="T74" fmla="*/ 510 w 907"/>
                <a:gd name="T75" fmla="*/ 624 h 1078"/>
                <a:gd name="T76" fmla="*/ 624 w 907"/>
                <a:gd name="T77" fmla="*/ 624 h 1078"/>
                <a:gd name="T78" fmla="*/ 624 w 907"/>
                <a:gd name="T79" fmla="*/ 681 h 1078"/>
                <a:gd name="T80" fmla="*/ 681 w 907"/>
                <a:gd name="T81" fmla="*/ 681 h 1078"/>
                <a:gd name="T82" fmla="*/ 681 w 907"/>
                <a:gd name="T83" fmla="*/ 737 h 1078"/>
                <a:gd name="T84" fmla="*/ 907 w 907"/>
                <a:gd name="T85" fmla="*/ 737 h 1078"/>
                <a:gd name="T86" fmla="*/ 907 w 907"/>
                <a:gd name="T87" fmla="*/ 964 h 1078"/>
                <a:gd name="T88" fmla="*/ 907 w 907"/>
                <a:gd name="T89" fmla="*/ 1021 h 1078"/>
                <a:gd name="T90" fmla="*/ 851 w 907"/>
                <a:gd name="T91" fmla="*/ 1021 h 1078"/>
                <a:gd name="T92" fmla="*/ 851 w 907"/>
                <a:gd name="T9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1078">
                  <a:moveTo>
                    <a:pt x="851" y="1078"/>
                  </a:moveTo>
                  <a:lnTo>
                    <a:pt x="624" y="1078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1" y="681"/>
                  </a:lnTo>
                  <a:lnTo>
                    <a:pt x="681" y="737"/>
                  </a:lnTo>
                  <a:lnTo>
                    <a:pt x="907" y="737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510 w 964"/>
                <a:gd name="T1" fmla="*/ 1418 h 1418"/>
                <a:gd name="T2" fmla="*/ 397 w 964"/>
                <a:gd name="T3" fmla="*/ 1418 h 1418"/>
                <a:gd name="T4" fmla="*/ 397 w 964"/>
                <a:gd name="T5" fmla="*/ 1361 h 1418"/>
                <a:gd name="T6" fmla="*/ 340 w 964"/>
                <a:gd name="T7" fmla="*/ 1361 h 1418"/>
                <a:gd name="T8" fmla="*/ 340 w 964"/>
                <a:gd name="T9" fmla="*/ 1304 h 1418"/>
                <a:gd name="T10" fmla="*/ 227 w 964"/>
                <a:gd name="T11" fmla="*/ 1304 h 1418"/>
                <a:gd name="T12" fmla="*/ 227 w 964"/>
                <a:gd name="T13" fmla="*/ 1248 h 1418"/>
                <a:gd name="T14" fmla="*/ 340 w 964"/>
                <a:gd name="T15" fmla="*/ 1248 h 1418"/>
                <a:gd name="T16" fmla="*/ 340 w 964"/>
                <a:gd name="T17" fmla="*/ 1191 h 1418"/>
                <a:gd name="T18" fmla="*/ 397 w 964"/>
                <a:gd name="T19" fmla="*/ 1191 h 1418"/>
                <a:gd name="T20" fmla="*/ 397 w 964"/>
                <a:gd name="T21" fmla="*/ 964 h 1418"/>
                <a:gd name="T22" fmla="*/ 340 w 964"/>
                <a:gd name="T23" fmla="*/ 964 h 1418"/>
                <a:gd name="T24" fmla="*/ 340 w 964"/>
                <a:gd name="T25" fmla="*/ 851 h 1418"/>
                <a:gd name="T26" fmla="*/ 283 w 964"/>
                <a:gd name="T27" fmla="*/ 851 h 1418"/>
                <a:gd name="T28" fmla="*/ 283 w 964"/>
                <a:gd name="T29" fmla="*/ 681 h 1418"/>
                <a:gd name="T30" fmla="*/ 340 w 964"/>
                <a:gd name="T31" fmla="*/ 681 h 1418"/>
                <a:gd name="T32" fmla="*/ 340 w 964"/>
                <a:gd name="T33" fmla="*/ 567 h 1418"/>
                <a:gd name="T34" fmla="*/ 113 w 964"/>
                <a:gd name="T35" fmla="*/ 567 h 1418"/>
                <a:gd name="T36" fmla="*/ 113 w 964"/>
                <a:gd name="T37" fmla="*/ 511 h 1418"/>
                <a:gd name="T38" fmla="*/ 56 w 964"/>
                <a:gd name="T39" fmla="*/ 511 h 1418"/>
                <a:gd name="T40" fmla="*/ 56 w 964"/>
                <a:gd name="T41" fmla="*/ 454 h 1418"/>
                <a:gd name="T42" fmla="*/ 0 w 964"/>
                <a:gd name="T43" fmla="*/ 454 h 1418"/>
                <a:gd name="T44" fmla="*/ 0 w 964"/>
                <a:gd name="T45" fmla="*/ 397 h 1418"/>
                <a:gd name="T46" fmla="*/ 56 w 964"/>
                <a:gd name="T47" fmla="*/ 397 h 1418"/>
                <a:gd name="T48" fmla="*/ 56 w 964"/>
                <a:gd name="T49" fmla="*/ 340 h 1418"/>
                <a:gd name="T50" fmla="*/ 113 w 964"/>
                <a:gd name="T51" fmla="*/ 340 h 1418"/>
                <a:gd name="T52" fmla="*/ 113 w 964"/>
                <a:gd name="T53" fmla="*/ 284 h 1418"/>
                <a:gd name="T54" fmla="*/ 170 w 964"/>
                <a:gd name="T55" fmla="*/ 284 h 1418"/>
                <a:gd name="T56" fmla="*/ 170 w 964"/>
                <a:gd name="T57" fmla="*/ 170 h 1418"/>
                <a:gd name="T58" fmla="*/ 113 w 964"/>
                <a:gd name="T59" fmla="*/ 170 h 1418"/>
                <a:gd name="T60" fmla="*/ 113 w 964"/>
                <a:gd name="T61" fmla="*/ 0 h 1418"/>
                <a:gd name="T62" fmla="*/ 227 w 964"/>
                <a:gd name="T63" fmla="*/ 0 h 1418"/>
                <a:gd name="T64" fmla="*/ 227 w 964"/>
                <a:gd name="T65" fmla="*/ 57 h 1418"/>
                <a:gd name="T66" fmla="*/ 397 w 964"/>
                <a:gd name="T67" fmla="*/ 57 h 1418"/>
                <a:gd name="T68" fmla="*/ 397 w 964"/>
                <a:gd name="T69" fmla="*/ 114 h 1418"/>
                <a:gd name="T70" fmla="*/ 453 w 964"/>
                <a:gd name="T71" fmla="*/ 114 h 1418"/>
                <a:gd name="T72" fmla="*/ 453 w 964"/>
                <a:gd name="T73" fmla="*/ 57 h 1418"/>
                <a:gd name="T74" fmla="*/ 737 w 964"/>
                <a:gd name="T75" fmla="*/ 57 h 1418"/>
                <a:gd name="T76" fmla="*/ 737 w 964"/>
                <a:gd name="T77" fmla="*/ 114 h 1418"/>
                <a:gd name="T78" fmla="*/ 964 w 964"/>
                <a:gd name="T79" fmla="*/ 114 h 1418"/>
                <a:gd name="T80" fmla="*/ 964 w 964"/>
                <a:gd name="T81" fmla="*/ 340 h 1418"/>
                <a:gd name="T82" fmla="*/ 907 w 964"/>
                <a:gd name="T83" fmla="*/ 340 h 1418"/>
                <a:gd name="T84" fmla="*/ 907 w 964"/>
                <a:gd name="T85" fmla="*/ 397 h 1418"/>
                <a:gd name="T86" fmla="*/ 850 w 964"/>
                <a:gd name="T87" fmla="*/ 397 h 1418"/>
                <a:gd name="T88" fmla="*/ 850 w 964"/>
                <a:gd name="T89" fmla="*/ 567 h 1418"/>
                <a:gd name="T90" fmla="*/ 794 w 964"/>
                <a:gd name="T91" fmla="*/ 567 h 1418"/>
                <a:gd name="T92" fmla="*/ 794 w 964"/>
                <a:gd name="T93" fmla="*/ 624 h 1418"/>
                <a:gd name="T94" fmla="*/ 794 w 964"/>
                <a:gd name="T95" fmla="*/ 681 h 1418"/>
                <a:gd name="T96" fmla="*/ 737 w 964"/>
                <a:gd name="T97" fmla="*/ 681 h 1418"/>
                <a:gd name="T98" fmla="*/ 737 w 964"/>
                <a:gd name="T99" fmla="*/ 794 h 1418"/>
                <a:gd name="T100" fmla="*/ 680 w 964"/>
                <a:gd name="T101" fmla="*/ 794 h 1418"/>
                <a:gd name="T102" fmla="*/ 680 w 964"/>
                <a:gd name="T103" fmla="*/ 851 h 1418"/>
                <a:gd name="T104" fmla="*/ 623 w 964"/>
                <a:gd name="T105" fmla="*/ 851 h 1418"/>
                <a:gd name="T106" fmla="*/ 623 w 964"/>
                <a:gd name="T107" fmla="*/ 1078 h 1418"/>
                <a:gd name="T108" fmla="*/ 567 w 964"/>
                <a:gd name="T109" fmla="*/ 1078 h 1418"/>
                <a:gd name="T110" fmla="*/ 567 w 964"/>
                <a:gd name="T111" fmla="*/ 1304 h 1418"/>
                <a:gd name="T112" fmla="*/ 510 w 964"/>
                <a:gd name="T113" fmla="*/ 1304 h 1418"/>
                <a:gd name="T114" fmla="*/ 510 w 964"/>
                <a:gd name="T115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4" h="1418">
                  <a:moveTo>
                    <a:pt x="510" y="1418"/>
                  </a:moveTo>
                  <a:lnTo>
                    <a:pt x="397" y="1418"/>
                  </a:lnTo>
                  <a:lnTo>
                    <a:pt x="397" y="1361"/>
                  </a:lnTo>
                  <a:lnTo>
                    <a:pt x="340" y="1361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964" y="11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623" y="851"/>
                  </a:lnTo>
                  <a:lnTo>
                    <a:pt x="623" y="1078"/>
                  </a:lnTo>
                  <a:lnTo>
                    <a:pt x="567" y="1078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41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4442" y="346"/>
              <a:ext cx="1190" cy="1134"/>
            </a:xfrm>
            <a:custGeom>
              <a:avLst/>
              <a:gdLst>
                <a:gd name="T0" fmla="*/ 850 w 1190"/>
                <a:gd name="T1" fmla="*/ 1134 h 1134"/>
                <a:gd name="T2" fmla="*/ 567 w 1190"/>
                <a:gd name="T3" fmla="*/ 1134 h 1134"/>
                <a:gd name="T4" fmla="*/ 567 w 1190"/>
                <a:gd name="T5" fmla="*/ 1078 h 1134"/>
                <a:gd name="T6" fmla="*/ 510 w 1190"/>
                <a:gd name="T7" fmla="*/ 1078 h 1134"/>
                <a:gd name="T8" fmla="*/ 510 w 1190"/>
                <a:gd name="T9" fmla="*/ 1021 h 1134"/>
                <a:gd name="T10" fmla="*/ 396 w 1190"/>
                <a:gd name="T11" fmla="*/ 1021 h 1134"/>
                <a:gd name="T12" fmla="*/ 396 w 1190"/>
                <a:gd name="T13" fmla="*/ 964 h 1134"/>
                <a:gd name="T14" fmla="*/ 510 w 1190"/>
                <a:gd name="T15" fmla="*/ 964 h 1134"/>
                <a:gd name="T16" fmla="*/ 510 w 1190"/>
                <a:gd name="T17" fmla="*/ 851 h 1134"/>
                <a:gd name="T18" fmla="*/ 567 w 1190"/>
                <a:gd name="T19" fmla="*/ 851 h 1134"/>
                <a:gd name="T20" fmla="*/ 567 w 1190"/>
                <a:gd name="T21" fmla="*/ 794 h 1134"/>
                <a:gd name="T22" fmla="*/ 453 w 1190"/>
                <a:gd name="T23" fmla="*/ 794 h 1134"/>
                <a:gd name="T24" fmla="*/ 453 w 1190"/>
                <a:gd name="T25" fmla="*/ 738 h 1134"/>
                <a:gd name="T26" fmla="*/ 396 w 1190"/>
                <a:gd name="T27" fmla="*/ 738 h 1134"/>
                <a:gd name="T28" fmla="*/ 396 w 1190"/>
                <a:gd name="T29" fmla="*/ 624 h 1134"/>
                <a:gd name="T30" fmla="*/ 340 w 1190"/>
                <a:gd name="T31" fmla="*/ 624 h 1134"/>
                <a:gd name="T32" fmla="*/ 340 w 1190"/>
                <a:gd name="T33" fmla="*/ 567 h 1134"/>
                <a:gd name="T34" fmla="*/ 226 w 1190"/>
                <a:gd name="T35" fmla="*/ 567 h 1134"/>
                <a:gd name="T36" fmla="*/ 226 w 1190"/>
                <a:gd name="T37" fmla="*/ 511 h 1134"/>
                <a:gd name="T38" fmla="*/ 170 w 1190"/>
                <a:gd name="T39" fmla="*/ 511 h 1134"/>
                <a:gd name="T40" fmla="*/ 170 w 1190"/>
                <a:gd name="T41" fmla="*/ 397 h 1134"/>
                <a:gd name="T42" fmla="*/ 113 w 1190"/>
                <a:gd name="T43" fmla="*/ 397 h 1134"/>
                <a:gd name="T44" fmla="*/ 113 w 1190"/>
                <a:gd name="T45" fmla="*/ 284 h 1134"/>
                <a:gd name="T46" fmla="*/ 56 w 1190"/>
                <a:gd name="T47" fmla="*/ 284 h 1134"/>
                <a:gd name="T48" fmla="*/ 56 w 1190"/>
                <a:gd name="T49" fmla="*/ 171 h 1134"/>
                <a:gd name="T50" fmla="*/ 0 w 1190"/>
                <a:gd name="T51" fmla="*/ 171 h 1134"/>
                <a:gd name="T52" fmla="*/ 0 w 1190"/>
                <a:gd name="T53" fmla="*/ 0 h 1134"/>
                <a:gd name="T54" fmla="*/ 170 w 1190"/>
                <a:gd name="T55" fmla="*/ 0 h 1134"/>
                <a:gd name="T56" fmla="*/ 170 w 1190"/>
                <a:gd name="T57" fmla="*/ 114 h 1134"/>
                <a:gd name="T58" fmla="*/ 226 w 1190"/>
                <a:gd name="T59" fmla="*/ 114 h 1134"/>
                <a:gd name="T60" fmla="*/ 226 w 1190"/>
                <a:gd name="T61" fmla="*/ 227 h 1134"/>
                <a:gd name="T62" fmla="*/ 510 w 1190"/>
                <a:gd name="T63" fmla="*/ 227 h 1134"/>
                <a:gd name="T64" fmla="*/ 510 w 1190"/>
                <a:gd name="T65" fmla="*/ 284 h 1134"/>
                <a:gd name="T66" fmla="*/ 623 w 1190"/>
                <a:gd name="T67" fmla="*/ 284 h 1134"/>
                <a:gd name="T68" fmla="*/ 623 w 1190"/>
                <a:gd name="T69" fmla="*/ 341 h 1134"/>
                <a:gd name="T70" fmla="*/ 680 w 1190"/>
                <a:gd name="T71" fmla="*/ 341 h 1134"/>
                <a:gd name="T72" fmla="*/ 680 w 1190"/>
                <a:gd name="T73" fmla="*/ 397 h 1134"/>
                <a:gd name="T74" fmla="*/ 907 w 1190"/>
                <a:gd name="T75" fmla="*/ 397 h 1134"/>
                <a:gd name="T76" fmla="*/ 907 w 1190"/>
                <a:gd name="T77" fmla="*/ 454 h 1134"/>
                <a:gd name="T78" fmla="*/ 1077 w 1190"/>
                <a:gd name="T79" fmla="*/ 454 h 1134"/>
                <a:gd name="T80" fmla="*/ 1077 w 1190"/>
                <a:gd name="T81" fmla="*/ 511 h 1134"/>
                <a:gd name="T82" fmla="*/ 1134 w 1190"/>
                <a:gd name="T83" fmla="*/ 511 h 1134"/>
                <a:gd name="T84" fmla="*/ 1134 w 1190"/>
                <a:gd name="T85" fmla="*/ 567 h 1134"/>
                <a:gd name="T86" fmla="*/ 1190 w 1190"/>
                <a:gd name="T87" fmla="*/ 567 h 1134"/>
                <a:gd name="T88" fmla="*/ 1190 w 1190"/>
                <a:gd name="T89" fmla="*/ 681 h 1134"/>
                <a:gd name="T90" fmla="*/ 1020 w 1190"/>
                <a:gd name="T91" fmla="*/ 681 h 1134"/>
                <a:gd name="T92" fmla="*/ 1020 w 1190"/>
                <a:gd name="T93" fmla="*/ 738 h 1134"/>
                <a:gd name="T94" fmla="*/ 963 w 1190"/>
                <a:gd name="T95" fmla="*/ 738 h 1134"/>
                <a:gd name="T96" fmla="*/ 963 w 1190"/>
                <a:gd name="T97" fmla="*/ 851 h 1134"/>
                <a:gd name="T98" fmla="*/ 907 w 1190"/>
                <a:gd name="T99" fmla="*/ 851 h 1134"/>
                <a:gd name="T100" fmla="*/ 907 w 1190"/>
                <a:gd name="T101" fmla="*/ 1021 h 1134"/>
                <a:gd name="T102" fmla="*/ 850 w 1190"/>
                <a:gd name="T103" fmla="*/ 1021 h 1134"/>
                <a:gd name="T104" fmla="*/ 850 w 1190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850" y="1134"/>
                  </a:move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396" y="1021"/>
                  </a:lnTo>
                  <a:lnTo>
                    <a:pt x="396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738"/>
                  </a:lnTo>
                  <a:lnTo>
                    <a:pt x="396" y="738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20" y="681"/>
                  </a:lnTo>
                  <a:lnTo>
                    <a:pt x="1020" y="738"/>
                  </a:lnTo>
                  <a:lnTo>
                    <a:pt x="963" y="73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D8CCC7FB-A3E4-4E6E-AB94-4B6BC4F6E59E}"/>
              </a:ext>
            </a:extLst>
          </p:cNvPr>
          <p:cNvSpPr txBox="1"/>
          <p:nvPr/>
        </p:nvSpPr>
        <p:spPr>
          <a:xfrm>
            <a:off x="1665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茨城県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64EE0CA4-511D-4F4D-B40B-277539F526DA}"/>
              </a:ext>
            </a:extLst>
          </p:cNvPr>
          <p:cNvSpPr txBox="1"/>
          <p:nvPr/>
        </p:nvSpPr>
        <p:spPr>
          <a:xfrm>
            <a:off x="1313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26DEAC75-3999-47BD-9268-0106A28B1F40}"/>
              </a:ext>
            </a:extLst>
          </p:cNvPr>
          <p:cNvCxnSpPr/>
          <p:nvPr/>
        </p:nvCxnSpPr>
        <p:spPr>
          <a:xfrm>
            <a:off x="1582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B71F82E-7FB0-4DB2-9A4C-A406F0DB6F7B}"/>
              </a:ext>
            </a:extLst>
          </p:cNvPr>
          <p:cNvGrpSpPr/>
          <p:nvPr/>
        </p:nvGrpSpPr>
        <p:grpSpPr>
          <a:xfrm>
            <a:off x="5655397" y="1259310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6382296-F9D9-460F-8DCB-19D4166BCC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B415C6A6-DD2A-473F-866B-2ECC5C3829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CDA5851-824C-4812-AAC1-65D673F5BB1B}"/>
              </a:ext>
            </a:extLst>
          </p:cNvPr>
          <p:cNvGrpSpPr/>
          <p:nvPr/>
        </p:nvGrpSpPr>
        <p:grpSpPr>
          <a:xfrm>
            <a:off x="5070181" y="1844526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312628B0-71E6-4889-B788-6A27374298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86F19D46-CDCD-4739-B353-081F383269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19F36ED6-7A02-44A7-85EF-C7C489F3B409}"/>
              </a:ext>
            </a:extLst>
          </p:cNvPr>
          <p:cNvGrpSpPr/>
          <p:nvPr/>
        </p:nvGrpSpPr>
        <p:grpSpPr>
          <a:xfrm>
            <a:off x="5155525" y="2710158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F096C80B-4292-43A7-9C8F-0CE8FDC154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911C3B1A-0339-4C8D-B1D5-7D1DC8A716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FC9AF73-FBBC-435B-83BF-793864C92DA3}"/>
              </a:ext>
            </a:extLst>
          </p:cNvPr>
          <p:cNvGrpSpPr/>
          <p:nvPr/>
        </p:nvGrpSpPr>
        <p:grpSpPr>
          <a:xfrm>
            <a:off x="3436453" y="1588494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A2A9341-AD26-4729-94F2-4A2E76DF8B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D002D561-892D-43D2-8AD8-5A4FEF9570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1ACB399F-6B50-430A-8188-D948C0A5F3DC}"/>
              </a:ext>
            </a:extLst>
          </p:cNvPr>
          <p:cNvGrpSpPr/>
          <p:nvPr/>
        </p:nvGrpSpPr>
        <p:grpSpPr>
          <a:xfrm>
            <a:off x="4277701" y="2466318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859C4CD9-3FAF-4D0B-9136-33E05A104E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E28973AB-8FB4-4493-89AA-0B6FC7B93F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7DD38B8F-AC00-4166-86A2-CD49D88D5649}"/>
              </a:ext>
            </a:extLst>
          </p:cNvPr>
          <p:cNvGrpSpPr/>
          <p:nvPr/>
        </p:nvGrpSpPr>
        <p:grpSpPr>
          <a:xfrm>
            <a:off x="3375493" y="2758926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27A77EDF-35FE-4F0A-829E-B1451821BC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D4EF7817-88E3-4FAD-AD4B-069518766D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A13C0345-A27D-487E-B266-69577AC749E3}"/>
              </a:ext>
            </a:extLst>
          </p:cNvPr>
          <p:cNvGrpSpPr/>
          <p:nvPr/>
        </p:nvGrpSpPr>
        <p:grpSpPr>
          <a:xfrm>
            <a:off x="4936069" y="3661134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F1537007-E373-47FE-8086-8D4F9EB8F3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5B4FD36C-64F0-4627-92D3-FA071BEE59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1C973AAE-37F3-403D-A827-B9513A5B82B3}"/>
              </a:ext>
            </a:extLst>
          </p:cNvPr>
          <p:cNvGrpSpPr/>
          <p:nvPr/>
        </p:nvGrpSpPr>
        <p:grpSpPr>
          <a:xfrm>
            <a:off x="4180165" y="3661134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24869EC5-1FEB-4AD8-AD1A-17910CC8D6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0A570567-E7CC-4BBE-96B9-C8C4267D77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736685CD-2DDE-4C41-9B7C-AD3EB5672792}"/>
              </a:ext>
            </a:extLst>
          </p:cNvPr>
          <p:cNvGrpSpPr/>
          <p:nvPr/>
        </p:nvGrpSpPr>
        <p:grpSpPr>
          <a:xfrm>
            <a:off x="3302341" y="3661134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5C6CC8C7-BD76-42D5-9DF9-5D4017C372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4A73FCBA-C90E-4513-9A16-1EF1E694A6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B9555F21-C10D-4B56-A020-4E58E6C7B343}"/>
              </a:ext>
            </a:extLst>
          </p:cNvPr>
          <p:cNvGrpSpPr/>
          <p:nvPr/>
        </p:nvGrpSpPr>
        <p:grpSpPr>
          <a:xfrm>
            <a:off x="4936069" y="4307067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BF24234E-A849-4DE6-9B12-BDD88770E2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C4A0BA5F-0DCD-4D85-9795-842E567637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F0D70684-1F8B-45F0-B130-ED865034E5C4}"/>
              </a:ext>
            </a:extLst>
          </p:cNvPr>
          <p:cNvGrpSpPr/>
          <p:nvPr/>
        </p:nvGrpSpPr>
        <p:grpSpPr>
          <a:xfrm>
            <a:off x="3911941" y="4307067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DD891E8C-23CE-4203-875B-288805E62B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BBDB8FA5-4EB8-490B-B697-A3DAB2C34A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2369C08-B2F5-4CA9-AF06-AD7D24A2987E}"/>
              </a:ext>
            </a:extLst>
          </p:cNvPr>
          <p:cNvGrpSpPr/>
          <p:nvPr/>
        </p:nvGrpSpPr>
        <p:grpSpPr>
          <a:xfrm>
            <a:off x="3009733" y="4307067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8AD965D-95D6-48A1-8B18-B9E8DE5E69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9D6C7386-6475-46BC-8E55-29BCF5043F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32DE75B7-9739-4032-91E5-25372A57AE47}"/>
              </a:ext>
            </a:extLst>
          </p:cNvPr>
          <p:cNvGrpSpPr/>
          <p:nvPr/>
        </p:nvGrpSpPr>
        <p:grpSpPr>
          <a:xfrm>
            <a:off x="2192869" y="4721595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FEC06488-F5BE-4B2E-8C35-B70DB627D7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1F8A137D-EFFA-4283-8102-0BA8DDACC1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15D1725-2612-44C7-9AFD-E2009AE711D3}"/>
              </a:ext>
            </a:extLst>
          </p:cNvPr>
          <p:cNvGrpSpPr/>
          <p:nvPr/>
        </p:nvGrpSpPr>
        <p:grpSpPr>
          <a:xfrm>
            <a:off x="1424773" y="4721595"/>
            <a:ext cx="720000" cy="430244"/>
            <a:chOff x="6555416" y="4900731"/>
            <a:chExt cx="720000" cy="378515"/>
          </a:xfrm>
        </p:grpSpPr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23FD7593-019B-47DF-ABAF-E915B5AE10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</a:p>
          </p:txBody>
        </p: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4976B5E1-829E-4D4B-8422-AA1436EFF9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DAF9787F-FA14-4CE4-9510-2C401AF3C3F2}"/>
              </a:ext>
            </a:extLst>
          </p:cNvPr>
          <p:cNvGrpSpPr/>
          <p:nvPr/>
        </p:nvGrpSpPr>
        <p:grpSpPr>
          <a:xfrm>
            <a:off x="656677" y="4721595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42C3F054-FFBA-4E53-8C57-EC0AD00541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DC2C6211-4003-49FC-AE25-CD8C848AE4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2E0388C3-106E-4C67-8A02-DAFB08CC9196}"/>
              </a:ext>
            </a:extLst>
          </p:cNvPr>
          <p:cNvGrpSpPr/>
          <p:nvPr/>
        </p:nvGrpSpPr>
        <p:grpSpPr>
          <a:xfrm>
            <a:off x="4828959" y="5008107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8BD4FDDD-CB92-4045-903E-42C730309F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E5A11DC0-8A8E-433A-B02C-B03754776E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57E42352-CD44-483C-A770-C0B523B51E8C}"/>
              </a:ext>
            </a:extLst>
          </p:cNvPr>
          <p:cNvGrpSpPr/>
          <p:nvPr/>
        </p:nvGrpSpPr>
        <p:grpSpPr>
          <a:xfrm>
            <a:off x="4074579" y="5008107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AD7EE075-245F-4408-93B9-3BF74BA06E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923977B4-13D6-4EA1-A48D-129FE87324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2F9FB480-CAE2-46AD-A3BF-3E2A99506DD2}"/>
              </a:ext>
            </a:extLst>
          </p:cNvPr>
          <p:cNvGrpSpPr/>
          <p:nvPr/>
        </p:nvGrpSpPr>
        <p:grpSpPr>
          <a:xfrm>
            <a:off x="4486059" y="5610087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02D5F52-126F-4DA9-AA42-46E71AFBEB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AA848486-546E-43E6-B7CB-79ED1CBC57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D1E8D9A2-3E5C-4FF4-AC39-CF77777BBAF3}"/>
              </a:ext>
            </a:extLst>
          </p:cNvPr>
          <p:cNvGrpSpPr/>
          <p:nvPr/>
        </p:nvGrpSpPr>
        <p:grpSpPr>
          <a:xfrm>
            <a:off x="3731679" y="5610087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01785F01-4ECC-4BD6-A392-CE36C3C2D1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C67AC0BD-CAA5-41EF-B203-5AA3B87F6D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0008412D-3810-4E1B-A989-D2F0CAF3D6A6}"/>
              </a:ext>
            </a:extLst>
          </p:cNvPr>
          <p:cNvGrpSpPr/>
          <p:nvPr/>
        </p:nvGrpSpPr>
        <p:grpSpPr>
          <a:xfrm>
            <a:off x="2710599" y="5328147"/>
            <a:ext cx="720000" cy="430244"/>
            <a:chOff x="6555416" y="4900731"/>
            <a:chExt cx="720000" cy="378515"/>
          </a:xfrm>
        </p:grpSpPr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021686D-F5EF-404D-AC19-B6F52C9BF6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</a:p>
          </p:txBody>
        </p:sp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D13241EA-F68D-4E29-9C54-205055E2F9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E0E61474-8547-4A31-8FD5-FB77D2ECADFB}"/>
              </a:ext>
            </a:extLst>
          </p:cNvPr>
          <p:cNvGrpSpPr/>
          <p:nvPr/>
        </p:nvGrpSpPr>
        <p:grpSpPr>
          <a:xfrm>
            <a:off x="5110899" y="6783567"/>
            <a:ext cx="720000" cy="430244"/>
            <a:chOff x="6555416" y="4900731"/>
            <a:chExt cx="720000" cy="378515"/>
          </a:xfrm>
        </p:grpSpPr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0423C352-92C1-4574-AF40-E011DC8EEA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49F089E-8E25-4D18-8976-1586D3AAF0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05D678D7-F537-464D-99AF-2C134E4ECB7C}"/>
              </a:ext>
            </a:extLst>
          </p:cNvPr>
          <p:cNvGrpSpPr/>
          <p:nvPr/>
        </p:nvGrpSpPr>
        <p:grpSpPr>
          <a:xfrm>
            <a:off x="4356519" y="6783567"/>
            <a:ext cx="720000" cy="430244"/>
            <a:chOff x="6555416" y="4900731"/>
            <a:chExt cx="720000" cy="378515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AF205913-661C-4078-A208-80FCE8FCB6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26A5F822-69F2-46CE-9AB8-206E9F5159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2DA75610-300C-4FA3-87B7-750AB9AE7036}"/>
              </a:ext>
            </a:extLst>
          </p:cNvPr>
          <p:cNvGrpSpPr/>
          <p:nvPr/>
        </p:nvGrpSpPr>
        <p:grpSpPr>
          <a:xfrm>
            <a:off x="5499519" y="7927660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B512CF92-73AA-426B-A105-33AD302B06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7EE206AC-E51C-47F2-9731-7887B82290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2BCAC873-3ECB-4C4F-9AAE-4F3A23D0C351}"/>
              </a:ext>
            </a:extLst>
          </p:cNvPr>
          <p:cNvGrpSpPr/>
          <p:nvPr/>
        </p:nvGrpSpPr>
        <p:grpSpPr>
          <a:xfrm>
            <a:off x="4745139" y="7286487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CC3D288D-1381-4F1A-87F4-1AAF8343CE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33BFAE51-7BEF-400A-B144-FC3623D400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53A769F4-5EC9-403E-8033-ED586E85924F}"/>
              </a:ext>
            </a:extLst>
          </p:cNvPr>
          <p:cNvGrpSpPr/>
          <p:nvPr/>
        </p:nvGrpSpPr>
        <p:grpSpPr>
          <a:xfrm>
            <a:off x="1735669" y="5537375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65A1DDD4-3591-424E-8F98-5BC026F987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D9E84C50-010E-43E4-9911-3B3F2F1D36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C3D1C201-0A29-440D-923B-8D14F8D2D942}"/>
              </a:ext>
            </a:extLst>
          </p:cNvPr>
          <p:cNvGrpSpPr/>
          <p:nvPr/>
        </p:nvGrpSpPr>
        <p:grpSpPr>
          <a:xfrm>
            <a:off x="967573" y="5537375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296056F6-F122-4C31-B7C6-105861212C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0D0AE0D4-9BCE-41A8-83B4-D2CF499F59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F058745E-F602-428E-8212-6E843075E63D}"/>
              </a:ext>
            </a:extLst>
          </p:cNvPr>
          <p:cNvGrpSpPr/>
          <p:nvPr/>
        </p:nvGrpSpPr>
        <p:grpSpPr>
          <a:xfrm>
            <a:off x="199477" y="5537375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48AC676E-6EA1-48AE-A092-A6686E186F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1CC78D18-2588-42A4-9A66-535D632D6A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E4CEECF3-2485-4836-8794-BC1BC3079073}"/>
              </a:ext>
            </a:extLst>
          </p:cNvPr>
          <p:cNvGrpSpPr/>
          <p:nvPr/>
        </p:nvGrpSpPr>
        <p:grpSpPr>
          <a:xfrm>
            <a:off x="3579279" y="6280647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1A6F849C-5D5F-41AD-B674-04E88758C4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D5A32B11-5599-4C8B-879A-045713D3C0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86355A4-F08F-485B-9CEA-295F3C357998}"/>
              </a:ext>
            </a:extLst>
          </p:cNvPr>
          <p:cNvGrpSpPr/>
          <p:nvPr/>
        </p:nvGrpSpPr>
        <p:grpSpPr>
          <a:xfrm>
            <a:off x="2824899" y="6280647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3FE00021-C7C1-4245-A3B4-8A418575807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F8491213-4E0E-47D9-9090-BA01CED9C3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E44F2AB5-AA89-4265-9492-CFB23C79C873}"/>
              </a:ext>
            </a:extLst>
          </p:cNvPr>
          <p:cNvGrpSpPr/>
          <p:nvPr/>
        </p:nvGrpSpPr>
        <p:grpSpPr>
          <a:xfrm>
            <a:off x="3579279" y="6753087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5DFB1C6F-705A-404C-A2A6-D88402C366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DA1ED57-C8A1-4068-A11F-5B6F9A3748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B45D7DA4-4A1F-4644-A4B8-3731ED01947A}"/>
              </a:ext>
            </a:extLst>
          </p:cNvPr>
          <p:cNvGrpSpPr/>
          <p:nvPr/>
        </p:nvGrpSpPr>
        <p:grpSpPr>
          <a:xfrm>
            <a:off x="2824899" y="6753087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CD5ED960-08E2-49E5-A486-F407B1E4D8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8ADC2D7F-D759-4EA0-80E9-B90FFB1F28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36A828CC-1853-4C48-B62D-F5B7B7C041E9}"/>
              </a:ext>
            </a:extLst>
          </p:cNvPr>
          <p:cNvGrpSpPr/>
          <p:nvPr/>
        </p:nvGrpSpPr>
        <p:grpSpPr>
          <a:xfrm>
            <a:off x="838033" y="6002195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017BCF2E-E7E4-4131-A53A-FF71A171B7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9B85E7AB-877D-4CB1-BDCE-C43D1125DF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1B98CFC3-E043-4F47-B1D7-E2C629EB24D1}"/>
              </a:ext>
            </a:extLst>
          </p:cNvPr>
          <p:cNvGrpSpPr/>
          <p:nvPr/>
        </p:nvGrpSpPr>
        <p:grpSpPr>
          <a:xfrm>
            <a:off x="69937" y="6002195"/>
            <a:ext cx="720000" cy="430244"/>
            <a:chOff x="6555416" y="4900731"/>
            <a:chExt cx="720000" cy="378515"/>
          </a:xfrm>
        </p:grpSpPr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914C4CB6-9E29-45B8-AF9F-A644F340E1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</a:p>
          </p:txBody>
        </p: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42E603EE-7682-49A6-B1EB-7BF804F9A1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534D26BD-7B7E-4275-A940-A8EC6D3F7669}"/>
              </a:ext>
            </a:extLst>
          </p:cNvPr>
          <p:cNvGrpSpPr/>
          <p:nvPr/>
        </p:nvGrpSpPr>
        <p:grpSpPr>
          <a:xfrm>
            <a:off x="2032849" y="6489875"/>
            <a:ext cx="720000" cy="430244"/>
            <a:chOff x="6555416" y="4900731"/>
            <a:chExt cx="720000" cy="378515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4F2118F0-C37E-4249-BAD8-32B5E815B5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</a:p>
          </p:txBody>
        </p: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5E103F61-CBCB-4535-A496-93EF64655A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9E4FD06D-BFF9-433E-88E2-186C84AC4D7A}"/>
              </a:ext>
            </a:extLst>
          </p:cNvPr>
          <p:cNvGrpSpPr/>
          <p:nvPr/>
        </p:nvGrpSpPr>
        <p:grpSpPr>
          <a:xfrm>
            <a:off x="1264753" y="6489875"/>
            <a:ext cx="720000" cy="430244"/>
            <a:chOff x="6555416" y="4900731"/>
            <a:chExt cx="720000" cy="378515"/>
          </a:xfrm>
        </p:grpSpPr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69B3037D-11DA-4B0A-B96B-8D9A2EDBB7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</a:p>
          </p:txBody>
        </p:sp>
        <p:sp>
          <p:nvSpPr>
            <p:cNvPr id="245" name="四角形: 上の 2 つの角を丸める 244">
              <a:extLst>
                <a:ext uri="{FF2B5EF4-FFF2-40B4-BE49-F238E27FC236}">
                  <a16:creationId xmlns:a16="http://schemas.microsoft.com/office/drawing/2014/main" id="{CCC4A857-98CD-4CC7-AB92-6D3D544AAC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704D25F2-8D3A-4753-87E6-15B61A0334BF}"/>
              </a:ext>
            </a:extLst>
          </p:cNvPr>
          <p:cNvGrpSpPr/>
          <p:nvPr/>
        </p:nvGrpSpPr>
        <p:grpSpPr>
          <a:xfrm>
            <a:off x="496657" y="6489875"/>
            <a:ext cx="720000" cy="430244"/>
            <a:chOff x="6555416" y="4900731"/>
            <a:chExt cx="720000" cy="378515"/>
          </a:xfrm>
        </p:grpSpPr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E7E008CD-7451-402B-B5D0-09CC349442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8AD2A9ED-3B67-421D-B045-65845E7C0D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ED9C9DEA-7937-41D8-A092-CEE30675A761}"/>
              </a:ext>
            </a:extLst>
          </p:cNvPr>
          <p:cNvGrpSpPr/>
          <p:nvPr/>
        </p:nvGrpSpPr>
        <p:grpSpPr>
          <a:xfrm>
            <a:off x="2032849" y="6962315"/>
            <a:ext cx="720000" cy="430244"/>
            <a:chOff x="6555416" y="4900731"/>
            <a:chExt cx="720000" cy="378515"/>
          </a:xfrm>
        </p:grpSpPr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A3B2D0CB-66FF-4945-AA98-2E4CF45B8B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</a:p>
          </p:txBody>
        </p:sp>
        <p:sp>
          <p:nvSpPr>
            <p:cNvPr id="251" name="四角形: 上の 2 つの角を丸める 250">
              <a:extLst>
                <a:ext uri="{FF2B5EF4-FFF2-40B4-BE49-F238E27FC236}">
                  <a16:creationId xmlns:a16="http://schemas.microsoft.com/office/drawing/2014/main" id="{61DD3ECF-DABC-44D5-8420-442449B81F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18479258-641D-498F-B352-0E3C98021085}"/>
              </a:ext>
            </a:extLst>
          </p:cNvPr>
          <p:cNvGrpSpPr/>
          <p:nvPr/>
        </p:nvGrpSpPr>
        <p:grpSpPr>
          <a:xfrm>
            <a:off x="1264753" y="6962315"/>
            <a:ext cx="720000" cy="430244"/>
            <a:chOff x="6555416" y="4900731"/>
            <a:chExt cx="720000" cy="378515"/>
          </a:xfrm>
        </p:grpSpPr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15AAB12B-D6AC-4A94-BEE3-3A9A6FBF10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</a:p>
          </p:txBody>
        </p:sp>
        <p:sp>
          <p:nvSpPr>
            <p:cNvPr id="254" name="四角形: 上の 2 つの角を丸める 253">
              <a:extLst>
                <a:ext uri="{FF2B5EF4-FFF2-40B4-BE49-F238E27FC236}">
                  <a16:creationId xmlns:a16="http://schemas.microsoft.com/office/drawing/2014/main" id="{A346A0A4-7A78-4F7D-9E17-5207191FF9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F33E13AA-13BC-4741-88BD-A61B5D9C4BC5}"/>
              </a:ext>
            </a:extLst>
          </p:cNvPr>
          <p:cNvGrpSpPr/>
          <p:nvPr/>
        </p:nvGrpSpPr>
        <p:grpSpPr>
          <a:xfrm>
            <a:off x="496657" y="6962315"/>
            <a:ext cx="720000" cy="430244"/>
            <a:chOff x="6555416" y="4900731"/>
            <a:chExt cx="720000" cy="378515"/>
          </a:xfrm>
        </p:grpSpPr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6113245B-015A-4A8F-8A36-EC8CBB2AEF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</a:p>
          </p:txBody>
        </p:sp>
        <p:sp>
          <p:nvSpPr>
            <p:cNvPr id="257" name="四角形: 上の 2 つの角を丸める 256">
              <a:extLst>
                <a:ext uri="{FF2B5EF4-FFF2-40B4-BE49-F238E27FC236}">
                  <a16:creationId xmlns:a16="http://schemas.microsoft.com/office/drawing/2014/main" id="{215DA152-F5D2-4388-9469-A09173D640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628D30D8-FF56-4EED-81AC-F11E388983A4}"/>
              </a:ext>
            </a:extLst>
          </p:cNvPr>
          <p:cNvGrpSpPr/>
          <p:nvPr/>
        </p:nvGrpSpPr>
        <p:grpSpPr>
          <a:xfrm>
            <a:off x="3785019" y="7286487"/>
            <a:ext cx="720000" cy="430244"/>
            <a:chOff x="6555416" y="4900731"/>
            <a:chExt cx="720000" cy="378515"/>
          </a:xfrm>
        </p:grpSpPr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92826668-48A0-44C7-8D0B-339DECC1C2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A28A47AB-474E-4314-AC45-DC4572FF10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82D35E5D-73BD-4D01-ADCF-383F29A8910C}"/>
              </a:ext>
            </a:extLst>
          </p:cNvPr>
          <p:cNvGrpSpPr/>
          <p:nvPr/>
        </p:nvGrpSpPr>
        <p:grpSpPr>
          <a:xfrm>
            <a:off x="3038689" y="7442375"/>
            <a:ext cx="720000" cy="430244"/>
            <a:chOff x="6555416" y="4900731"/>
            <a:chExt cx="720000" cy="378515"/>
          </a:xfrm>
        </p:grpSpPr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983F3162-7731-4823-B8EE-F59AD9711C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BF0DEEF5-8D13-455C-BE1A-071FC05B29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687B0300-552A-48AC-A6B4-B6759EC982B6}"/>
              </a:ext>
            </a:extLst>
          </p:cNvPr>
          <p:cNvGrpSpPr/>
          <p:nvPr/>
        </p:nvGrpSpPr>
        <p:grpSpPr>
          <a:xfrm>
            <a:off x="2270593" y="7442375"/>
            <a:ext cx="720000" cy="430244"/>
            <a:chOff x="6555416" y="4900731"/>
            <a:chExt cx="720000" cy="378515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F99C2037-8AA3-4CC3-8276-7030269551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4B197B22-FFC6-4EBF-9081-3535DDB695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D98DB622-FBD3-403B-99CF-941E3F894F8D}"/>
              </a:ext>
            </a:extLst>
          </p:cNvPr>
          <p:cNvGrpSpPr/>
          <p:nvPr/>
        </p:nvGrpSpPr>
        <p:grpSpPr>
          <a:xfrm>
            <a:off x="1502497" y="7442375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7C050EAA-B27C-464D-A6EE-A1F7EB55EC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0D108907-37FF-4008-AE65-2ED0C0D346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64F05988-7A05-4559-81D2-E3BFDA3D1BFC}"/>
              </a:ext>
            </a:extLst>
          </p:cNvPr>
          <p:cNvGrpSpPr/>
          <p:nvPr/>
        </p:nvGrpSpPr>
        <p:grpSpPr>
          <a:xfrm>
            <a:off x="2270593" y="7930055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B2619430-9015-42C9-BBCD-6219639122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D1D07796-B6AB-4DAE-838A-B9886C34C9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5" name="Group 311"/>
          <p:cNvGrpSpPr>
            <a:grpSpLocks/>
          </p:cNvGrpSpPr>
          <p:nvPr/>
        </p:nvGrpSpPr>
        <p:grpSpPr bwMode="auto">
          <a:xfrm>
            <a:off x="278947" y="773339"/>
            <a:ext cx="6300107" cy="8165420"/>
            <a:chOff x="246" y="346"/>
            <a:chExt cx="5556" cy="7201"/>
          </a:xfrm>
        </p:grpSpPr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2230" y="4089"/>
              <a:ext cx="1191" cy="1134"/>
            </a:xfrm>
            <a:custGeom>
              <a:avLst/>
              <a:gdLst>
                <a:gd name="T0" fmla="*/ 851 w 1191"/>
                <a:gd name="T1" fmla="*/ 1134 h 1134"/>
                <a:gd name="T2" fmla="*/ 681 w 1191"/>
                <a:gd name="T3" fmla="*/ 1077 h 1134"/>
                <a:gd name="T4" fmla="*/ 737 w 1191"/>
                <a:gd name="T5" fmla="*/ 1020 h 1134"/>
                <a:gd name="T6" fmla="*/ 851 w 1191"/>
                <a:gd name="T7" fmla="*/ 964 h 1134"/>
                <a:gd name="T8" fmla="*/ 737 w 1191"/>
                <a:gd name="T9" fmla="*/ 850 h 1134"/>
                <a:gd name="T10" fmla="*/ 681 w 1191"/>
                <a:gd name="T11" fmla="*/ 794 h 1134"/>
                <a:gd name="T12" fmla="*/ 567 w 1191"/>
                <a:gd name="T13" fmla="*/ 737 h 1134"/>
                <a:gd name="T14" fmla="*/ 397 w 1191"/>
                <a:gd name="T15" fmla="*/ 794 h 1134"/>
                <a:gd name="T16" fmla="*/ 114 w 1191"/>
                <a:gd name="T17" fmla="*/ 850 h 1134"/>
                <a:gd name="T18" fmla="*/ 57 w 1191"/>
                <a:gd name="T19" fmla="*/ 680 h 1134"/>
                <a:gd name="T20" fmla="*/ 0 w 1191"/>
                <a:gd name="T21" fmla="*/ 567 h 1134"/>
                <a:gd name="T22" fmla="*/ 114 w 1191"/>
                <a:gd name="T23" fmla="*/ 453 h 1134"/>
                <a:gd name="T24" fmla="*/ 170 w 1191"/>
                <a:gd name="T25" fmla="*/ 283 h 1134"/>
                <a:gd name="T26" fmla="*/ 227 w 1191"/>
                <a:gd name="T27" fmla="*/ 227 h 1134"/>
                <a:gd name="T28" fmla="*/ 170 w 1191"/>
                <a:gd name="T29" fmla="*/ 113 h 1134"/>
                <a:gd name="T30" fmla="*/ 227 w 1191"/>
                <a:gd name="T31" fmla="*/ 56 h 1134"/>
                <a:gd name="T32" fmla="*/ 567 w 1191"/>
                <a:gd name="T33" fmla="*/ 0 h 1134"/>
                <a:gd name="T34" fmla="*/ 624 w 1191"/>
                <a:gd name="T35" fmla="*/ 113 h 1134"/>
                <a:gd name="T36" fmla="*/ 737 w 1191"/>
                <a:gd name="T37" fmla="*/ 227 h 1134"/>
                <a:gd name="T38" fmla="*/ 964 w 1191"/>
                <a:gd name="T39" fmla="*/ 283 h 1134"/>
                <a:gd name="T40" fmla="*/ 907 w 1191"/>
                <a:gd name="T41" fmla="*/ 340 h 1134"/>
                <a:gd name="T42" fmla="*/ 851 w 1191"/>
                <a:gd name="T43" fmla="*/ 397 h 1134"/>
                <a:gd name="T44" fmla="*/ 794 w 1191"/>
                <a:gd name="T45" fmla="*/ 453 h 1134"/>
                <a:gd name="T46" fmla="*/ 907 w 1191"/>
                <a:gd name="T47" fmla="*/ 567 h 1134"/>
                <a:gd name="T48" fmla="*/ 964 w 1191"/>
                <a:gd name="T49" fmla="*/ 623 h 1134"/>
                <a:gd name="T50" fmla="*/ 1021 w 1191"/>
                <a:gd name="T51" fmla="*/ 680 h 1134"/>
                <a:gd name="T52" fmla="*/ 1191 w 1191"/>
                <a:gd name="T53" fmla="*/ 737 h 1134"/>
                <a:gd name="T54" fmla="*/ 964 w 1191"/>
                <a:gd name="T55" fmla="*/ 794 h 1134"/>
                <a:gd name="T56" fmla="*/ 1021 w 1191"/>
                <a:gd name="T57" fmla="*/ 850 h 1134"/>
                <a:gd name="T58" fmla="*/ 964 w 1191"/>
                <a:gd name="T59" fmla="*/ 907 h 1134"/>
                <a:gd name="T60" fmla="*/ 1021 w 1191"/>
                <a:gd name="T61" fmla="*/ 964 h 1134"/>
                <a:gd name="T62" fmla="*/ 1078 w 1191"/>
                <a:gd name="T63" fmla="*/ 1020 h 1134"/>
                <a:gd name="T64" fmla="*/ 1134 w 1191"/>
                <a:gd name="T6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1134">
                  <a:moveTo>
                    <a:pt x="1134" y="1134"/>
                  </a:moveTo>
                  <a:lnTo>
                    <a:pt x="851" y="1134"/>
                  </a:lnTo>
                  <a:lnTo>
                    <a:pt x="851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851" y="964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114" y="85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964" y="794"/>
                  </a:lnTo>
                  <a:lnTo>
                    <a:pt x="964" y="850"/>
                  </a:lnTo>
                  <a:lnTo>
                    <a:pt x="1021" y="85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2570" y="4826"/>
              <a:ext cx="1078" cy="907"/>
            </a:xfrm>
            <a:custGeom>
              <a:avLst/>
              <a:gdLst>
                <a:gd name="T0" fmla="*/ 397 w 1078"/>
                <a:gd name="T1" fmla="*/ 850 h 907"/>
                <a:gd name="T2" fmla="*/ 567 w 1078"/>
                <a:gd name="T3" fmla="*/ 850 h 907"/>
                <a:gd name="T4" fmla="*/ 567 w 1078"/>
                <a:gd name="T5" fmla="*/ 907 h 907"/>
                <a:gd name="T6" fmla="*/ 1078 w 1078"/>
                <a:gd name="T7" fmla="*/ 907 h 907"/>
                <a:gd name="T8" fmla="*/ 1078 w 1078"/>
                <a:gd name="T9" fmla="*/ 567 h 907"/>
                <a:gd name="T10" fmla="*/ 1021 w 1078"/>
                <a:gd name="T11" fmla="*/ 567 h 907"/>
                <a:gd name="T12" fmla="*/ 1021 w 1078"/>
                <a:gd name="T13" fmla="*/ 453 h 907"/>
                <a:gd name="T14" fmla="*/ 964 w 1078"/>
                <a:gd name="T15" fmla="*/ 453 h 907"/>
                <a:gd name="T16" fmla="*/ 964 w 1078"/>
                <a:gd name="T17" fmla="*/ 397 h 907"/>
                <a:gd name="T18" fmla="*/ 511 w 1078"/>
                <a:gd name="T19" fmla="*/ 397 h 907"/>
                <a:gd name="T20" fmla="*/ 511 w 1078"/>
                <a:gd name="T21" fmla="*/ 340 h 907"/>
                <a:gd name="T22" fmla="*/ 341 w 1078"/>
                <a:gd name="T23" fmla="*/ 340 h 907"/>
                <a:gd name="T24" fmla="*/ 341 w 1078"/>
                <a:gd name="T25" fmla="*/ 283 h 907"/>
                <a:gd name="T26" fmla="*/ 397 w 1078"/>
                <a:gd name="T27" fmla="*/ 283 h 907"/>
                <a:gd name="T28" fmla="*/ 397 w 1078"/>
                <a:gd name="T29" fmla="*/ 227 h 907"/>
                <a:gd name="T30" fmla="*/ 511 w 1078"/>
                <a:gd name="T31" fmla="*/ 227 h 907"/>
                <a:gd name="T32" fmla="*/ 511 w 1078"/>
                <a:gd name="T33" fmla="*/ 113 h 907"/>
                <a:gd name="T34" fmla="*/ 397 w 1078"/>
                <a:gd name="T35" fmla="*/ 113 h 907"/>
                <a:gd name="T36" fmla="*/ 397 w 1078"/>
                <a:gd name="T37" fmla="*/ 57 h 907"/>
                <a:gd name="T38" fmla="*/ 341 w 1078"/>
                <a:gd name="T39" fmla="*/ 57 h 907"/>
                <a:gd name="T40" fmla="*/ 341 w 1078"/>
                <a:gd name="T41" fmla="*/ 0 h 907"/>
                <a:gd name="T42" fmla="*/ 227 w 1078"/>
                <a:gd name="T43" fmla="*/ 0 h 907"/>
                <a:gd name="T44" fmla="*/ 227 w 1078"/>
                <a:gd name="T45" fmla="*/ 57 h 907"/>
                <a:gd name="T46" fmla="*/ 57 w 1078"/>
                <a:gd name="T47" fmla="*/ 57 h 907"/>
                <a:gd name="T48" fmla="*/ 57 w 1078"/>
                <a:gd name="T49" fmla="*/ 113 h 907"/>
                <a:gd name="T50" fmla="*/ 0 w 1078"/>
                <a:gd name="T51" fmla="*/ 113 h 907"/>
                <a:gd name="T52" fmla="*/ 0 w 1078"/>
                <a:gd name="T53" fmla="*/ 170 h 907"/>
                <a:gd name="T54" fmla="*/ 114 w 1078"/>
                <a:gd name="T55" fmla="*/ 170 h 907"/>
                <a:gd name="T56" fmla="*/ 114 w 1078"/>
                <a:gd name="T57" fmla="*/ 283 h 907"/>
                <a:gd name="T58" fmla="*/ 170 w 1078"/>
                <a:gd name="T59" fmla="*/ 283 h 907"/>
                <a:gd name="T60" fmla="*/ 170 w 1078"/>
                <a:gd name="T61" fmla="*/ 340 h 907"/>
                <a:gd name="T62" fmla="*/ 57 w 1078"/>
                <a:gd name="T63" fmla="*/ 340 h 907"/>
                <a:gd name="T64" fmla="*/ 57 w 1078"/>
                <a:gd name="T65" fmla="*/ 397 h 907"/>
                <a:gd name="T66" fmla="*/ 284 w 1078"/>
                <a:gd name="T67" fmla="*/ 397 h 907"/>
                <a:gd name="T68" fmla="*/ 284 w 1078"/>
                <a:gd name="T69" fmla="*/ 453 h 907"/>
                <a:gd name="T70" fmla="*/ 454 w 1078"/>
                <a:gd name="T71" fmla="*/ 453 h 907"/>
                <a:gd name="T72" fmla="*/ 454 w 1078"/>
                <a:gd name="T73" fmla="*/ 510 h 907"/>
                <a:gd name="T74" fmla="*/ 511 w 1078"/>
                <a:gd name="T75" fmla="*/ 510 h 907"/>
                <a:gd name="T76" fmla="*/ 511 w 1078"/>
                <a:gd name="T77" fmla="*/ 624 h 907"/>
                <a:gd name="T78" fmla="*/ 397 w 1078"/>
                <a:gd name="T79" fmla="*/ 624 h 907"/>
                <a:gd name="T80" fmla="*/ 397 w 1078"/>
                <a:gd name="T8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907">
                  <a:moveTo>
                    <a:pt x="397" y="850"/>
                  </a:moveTo>
                  <a:lnTo>
                    <a:pt x="567" y="850"/>
                  </a:lnTo>
                  <a:lnTo>
                    <a:pt x="567" y="907"/>
                  </a:lnTo>
                  <a:lnTo>
                    <a:pt x="1078" y="907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2344" y="4939"/>
              <a:ext cx="737" cy="964"/>
            </a:xfrm>
            <a:custGeom>
              <a:avLst/>
              <a:gdLst>
                <a:gd name="T0" fmla="*/ 623 w 737"/>
                <a:gd name="T1" fmla="*/ 737 h 964"/>
                <a:gd name="T2" fmla="*/ 396 w 737"/>
                <a:gd name="T3" fmla="*/ 737 h 964"/>
                <a:gd name="T4" fmla="*/ 396 w 737"/>
                <a:gd name="T5" fmla="*/ 794 h 964"/>
                <a:gd name="T6" fmla="*/ 283 w 737"/>
                <a:gd name="T7" fmla="*/ 794 h 964"/>
                <a:gd name="T8" fmla="*/ 283 w 737"/>
                <a:gd name="T9" fmla="*/ 851 h 964"/>
                <a:gd name="T10" fmla="*/ 226 w 737"/>
                <a:gd name="T11" fmla="*/ 851 h 964"/>
                <a:gd name="T12" fmla="*/ 226 w 737"/>
                <a:gd name="T13" fmla="*/ 964 h 964"/>
                <a:gd name="T14" fmla="*/ 113 w 737"/>
                <a:gd name="T15" fmla="*/ 964 h 964"/>
                <a:gd name="T16" fmla="*/ 113 w 737"/>
                <a:gd name="T17" fmla="*/ 907 h 964"/>
                <a:gd name="T18" fmla="*/ 56 w 737"/>
                <a:gd name="T19" fmla="*/ 907 h 964"/>
                <a:gd name="T20" fmla="*/ 56 w 737"/>
                <a:gd name="T21" fmla="*/ 737 h 964"/>
                <a:gd name="T22" fmla="*/ 113 w 737"/>
                <a:gd name="T23" fmla="*/ 737 h 964"/>
                <a:gd name="T24" fmla="*/ 113 w 737"/>
                <a:gd name="T25" fmla="*/ 681 h 964"/>
                <a:gd name="T26" fmla="*/ 226 w 737"/>
                <a:gd name="T27" fmla="*/ 681 h 964"/>
                <a:gd name="T28" fmla="*/ 226 w 737"/>
                <a:gd name="T29" fmla="*/ 624 h 964"/>
                <a:gd name="T30" fmla="*/ 113 w 737"/>
                <a:gd name="T31" fmla="*/ 624 h 964"/>
                <a:gd name="T32" fmla="*/ 113 w 737"/>
                <a:gd name="T33" fmla="*/ 454 h 964"/>
                <a:gd name="T34" fmla="*/ 170 w 737"/>
                <a:gd name="T35" fmla="*/ 454 h 964"/>
                <a:gd name="T36" fmla="*/ 170 w 737"/>
                <a:gd name="T37" fmla="*/ 397 h 964"/>
                <a:gd name="T38" fmla="*/ 56 w 737"/>
                <a:gd name="T39" fmla="*/ 397 h 964"/>
                <a:gd name="T40" fmla="*/ 56 w 737"/>
                <a:gd name="T41" fmla="*/ 340 h 964"/>
                <a:gd name="T42" fmla="*/ 0 w 737"/>
                <a:gd name="T43" fmla="*/ 340 h 964"/>
                <a:gd name="T44" fmla="*/ 0 w 737"/>
                <a:gd name="T45" fmla="*/ 227 h 964"/>
                <a:gd name="T46" fmla="*/ 56 w 737"/>
                <a:gd name="T47" fmla="*/ 227 h 964"/>
                <a:gd name="T48" fmla="*/ 56 w 737"/>
                <a:gd name="T49" fmla="*/ 57 h 964"/>
                <a:gd name="T50" fmla="*/ 0 w 737"/>
                <a:gd name="T51" fmla="*/ 57 h 964"/>
                <a:gd name="T52" fmla="*/ 0 w 737"/>
                <a:gd name="T53" fmla="*/ 0 h 964"/>
                <a:gd name="T54" fmla="*/ 226 w 737"/>
                <a:gd name="T55" fmla="*/ 0 h 964"/>
                <a:gd name="T56" fmla="*/ 226 w 737"/>
                <a:gd name="T57" fmla="*/ 57 h 964"/>
                <a:gd name="T58" fmla="*/ 340 w 737"/>
                <a:gd name="T59" fmla="*/ 57 h 964"/>
                <a:gd name="T60" fmla="*/ 340 w 737"/>
                <a:gd name="T61" fmla="*/ 170 h 964"/>
                <a:gd name="T62" fmla="*/ 396 w 737"/>
                <a:gd name="T63" fmla="*/ 170 h 964"/>
                <a:gd name="T64" fmla="*/ 396 w 737"/>
                <a:gd name="T65" fmla="*/ 227 h 964"/>
                <a:gd name="T66" fmla="*/ 283 w 737"/>
                <a:gd name="T67" fmla="*/ 227 h 964"/>
                <a:gd name="T68" fmla="*/ 283 w 737"/>
                <a:gd name="T69" fmla="*/ 284 h 964"/>
                <a:gd name="T70" fmla="*/ 510 w 737"/>
                <a:gd name="T71" fmla="*/ 284 h 964"/>
                <a:gd name="T72" fmla="*/ 510 w 737"/>
                <a:gd name="T73" fmla="*/ 340 h 964"/>
                <a:gd name="T74" fmla="*/ 680 w 737"/>
                <a:gd name="T75" fmla="*/ 340 h 964"/>
                <a:gd name="T76" fmla="*/ 680 w 737"/>
                <a:gd name="T77" fmla="*/ 397 h 964"/>
                <a:gd name="T78" fmla="*/ 737 w 737"/>
                <a:gd name="T79" fmla="*/ 397 h 964"/>
                <a:gd name="T80" fmla="*/ 737 w 737"/>
                <a:gd name="T81" fmla="*/ 511 h 964"/>
                <a:gd name="T82" fmla="*/ 623 w 737"/>
                <a:gd name="T83" fmla="*/ 511 h 964"/>
                <a:gd name="T84" fmla="*/ 623 w 737"/>
                <a:gd name="T85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64">
                  <a:moveTo>
                    <a:pt x="623" y="737"/>
                  </a:moveTo>
                  <a:lnTo>
                    <a:pt x="396" y="73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3024" y="4316"/>
              <a:ext cx="851" cy="907"/>
            </a:xfrm>
            <a:custGeom>
              <a:avLst/>
              <a:gdLst>
                <a:gd name="T0" fmla="*/ 454 w 851"/>
                <a:gd name="T1" fmla="*/ 907 h 907"/>
                <a:gd name="T2" fmla="*/ 454 w 851"/>
                <a:gd name="T3" fmla="*/ 737 h 907"/>
                <a:gd name="T4" fmla="*/ 624 w 851"/>
                <a:gd name="T5" fmla="*/ 737 h 907"/>
                <a:gd name="T6" fmla="*/ 624 w 851"/>
                <a:gd name="T7" fmla="*/ 850 h 907"/>
                <a:gd name="T8" fmla="*/ 737 w 851"/>
                <a:gd name="T9" fmla="*/ 850 h 907"/>
                <a:gd name="T10" fmla="*/ 737 w 851"/>
                <a:gd name="T11" fmla="*/ 793 h 907"/>
                <a:gd name="T12" fmla="*/ 794 w 851"/>
                <a:gd name="T13" fmla="*/ 793 h 907"/>
                <a:gd name="T14" fmla="*/ 794 w 851"/>
                <a:gd name="T15" fmla="*/ 623 h 907"/>
                <a:gd name="T16" fmla="*/ 851 w 851"/>
                <a:gd name="T17" fmla="*/ 623 h 907"/>
                <a:gd name="T18" fmla="*/ 851 w 851"/>
                <a:gd name="T19" fmla="*/ 453 h 907"/>
                <a:gd name="T20" fmla="*/ 737 w 851"/>
                <a:gd name="T21" fmla="*/ 453 h 907"/>
                <a:gd name="T22" fmla="*/ 737 w 851"/>
                <a:gd name="T23" fmla="*/ 340 h 907"/>
                <a:gd name="T24" fmla="*/ 680 w 851"/>
                <a:gd name="T25" fmla="*/ 340 h 907"/>
                <a:gd name="T26" fmla="*/ 680 w 851"/>
                <a:gd name="T27" fmla="*/ 283 h 907"/>
                <a:gd name="T28" fmla="*/ 567 w 851"/>
                <a:gd name="T29" fmla="*/ 283 h 907"/>
                <a:gd name="T30" fmla="*/ 567 w 851"/>
                <a:gd name="T31" fmla="*/ 113 h 907"/>
                <a:gd name="T32" fmla="*/ 454 w 851"/>
                <a:gd name="T33" fmla="*/ 113 h 907"/>
                <a:gd name="T34" fmla="*/ 454 w 851"/>
                <a:gd name="T35" fmla="*/ 56 h 907"/>
                <a:gd name="T36" fmla="*/ 227 w 851"/>
                <a:gd name="T37" fmla="*/ 56 h 907"/>
                <a:gd name="T38" fmla="*/ 227 w 851"/>
                <a:gd name="T39" fmla="*/ 0 h 907"/>
                <a:gd name="T40" fmla="*/ 170 w 851"/>
                <a:gd name="T41" fmla="*/ 0 h 907"/>
                <a:gd name="T42" fmla="*/ 170 w 851"/>
                <a:gd name="T43" fmla="*/ 113 h 907"/>
                <a:gd name="T44" fmla="*/ 113 w 851"/>
                <a:gd name="T45" fmla="*/ 113 h 907"/>
                <a:gd name="T46" fmla="*/ 113 w 851"/>
                <a:gd name="T47" fmla="*/ 170 h 907"/>
                <a:gd name="T48" fmla="*/ 57 w 851"/>
                <a:gd name="T49" fmla="*/ 170 h 907"/>
                <a:gd name="T50" fmla="*/ 57 w 851"/>
                <a:gd name="T51" fmla="*/ 226 h 907"/>
                <a:gd name="T52" fmla="*/ 0 w 851"/>
                <a:gd name="T53" fmla="*/ 226 h 907"/>
                <a:gd name="T54" fmla="*/ 0 w 851"/>
                <a:gd name="T55" fmla="*/ 340 h 907"/>
                <a:gd name="T56" fmla="*/ 113 w 851"/>
                <a:gd name="T57" fmla="*/ 340 h 907"/>
                <a:gd name="T58" fmla="*/ 113 w 851"/>
                <a:gd name="T59" fmla="*/ 396 h 907"/>
                <a:gd name="T60" fmla="*/ 170 w 851"/>
                <a:gd name="T61" fmla="*/ 396 h 907"/>
                <a:gd name="T62" fmla="*/ 170 w 851"/>
                <a:gd name="T63" fmla="*/ 453 h 907"/>
                <a:gd name="T64" fmla="*/ 227 w 851"/>
                <a:gd name="T65" fmla="*/ 453 h 907"/>
                <a:gd name="T66" fmla="*/ 227 w 851"/>
                <a:gd name="T67" fmla="*/ 510 h 907"/>
                <a:gd name="T68" fmla="*/ 397 w 851"/>
                <a:gd name="T69" fmla="*/ 510 h 907"/>
                <a:gd name="T70" fmla="*/ 397 w 851"/>
                <a:gd name="T71" fmla="*/ 567 h 907"/>
                <a:gd name="T72" fmla="*/ 170 w 851"/>
                <a:gd name="T73" fmla="*/ 567 h 907"/>
                <a:gd name="T74" fmla="*/ 170 w 851"/>
                <a:gd name="T75" fmla="*/ 623 h 907"/>
                <a:gd name="T76" fmla="*/ 227 w 851"/>
                <a:gd name="T77" fmla="*/ 623 h 907"/>
                <a:gd name="T78" fmla="*/ 227 w 851"/>
                <a:gd name="T79" fmla="*/ 680 h 907"/>
                <a:gd name="T80" fmla="*/ 170 w 851"/>
                <a:gd name="T81" fmla="*/ 680 h 907"/>
                <a:gd name="T82" fmla="*/ 170 w 851"/>
                <a:gd name="T83" fmla="*/ 737 h 907"/>
                <a:gd name="T84" fmla="*/ 227 w 851"/>
                <a:gd name="T85" fmla="*/ 737 h 907"/>
                <a:gd name="T86" fmla="*/ 227 w 851"/>
                <a:gd name="T87" fmla="*/ 793 h 907"/>
                <a:gd name="T88" fmla="*/ 284 w 851"/>
                <a:gd name="T89" fmla="*/ 793 h 907"/>
                <a:gd name="T90" fmla="*/ 284 w 851"/>
                <a:gd name="T91" fmla="*/ 850 h 907"/>
                <a:gd name="T92" fmla="*/ 340 w 851"/>
                <a:gd name="T93" fmla="*/ 850 h 907"/>
                <a:gd name="T94" fmla="*/ 340 w 851"/>
                <a:gd name="T95" fmla="*/ 907 h 907"/>
                <a:gd name="T96" fmla="*/ 454 w 851"/>
                <a:gd name="T9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1" h="907">
                  <a:moveTo>
                    <a:pt x="454" y="907"/>
                  </a:moveTo>
                  <a:lnTo>
                    <a:pt x="454" y="737"/>
                  </a:lnTo>
                  <a:lnTo>
                    <a:pt x="624" y="737"/>
                  </a:lnTo>
                  <a:lnTo>
                    <a:pt x="62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454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624 w 680"/>
                <a:gd name="T1" fmla="*/ 57 h 454"/>
                <a:gd name="T2" fmla="*/ 624 w 680"/>
                <a:gd name="T3" fmla="*/ 114 h 454"/>
                <a:gd name="T4" fmla="*/ 680 w 680"/>
                <a:gd name="T5" fmla="*/ 114 h 454"/>
                <a:gd name="T6" fmla="*/ 680 w 680"/>
                <a:gd name="T7" fmla="*/ 227 h 454"/>
                <a:gd name="T8" fmla="*/ 624 w 680"/>
                <a:gd name="T9" fmla="*/ 227 h 454"/>
                <a:gd name="T10" fmla="*/ 624 w 680"/>
                <a:gd name="T11" fmla="*/ 341 h 454"/>
                <a:gd name="T12" fmla="*/ 397 w 680"/>
                <a:gd name="T13" fmla="*/ 341 h 454"/>
                <a:gd name="T14" fmla="*/ 397 w 680"/>
                <a:gd name="T15" fmla="*/ 284 h 454"/>
                <a:gd name="T16" fmla="*/ 284 w 680"/>
                <a:gd name="T17" fmla="*/ 284 h 454"/>
                <a:gd name="T18" fmla="*/ 284 w 680"/>
                <a:gd name="T19" fmla="*/ 341 h 454"/>
                <a:gd name="T20" fmla="*/ 227 w 680"/>
                <a:gd name="T21" fmla="*/ 341 h 454"/>
                <a:gd name="T22" fmla="*/ 227 w 680"/>
                <a:gd name="T23" fmla="*/ 454 h 454"/>
                <a:gd name="T24" fmla="*/ 57 w 680"/>
                <a:gd name="T25" fmla="*/ 454 h 454"/>
                <a:gd name="T26" fmla="*/ 57 w 680"/>
                <a:gd name="T27" fmla="*/ 227 h 454"/>
                <a:gd name="T28" fmla="*/ 0 w 680"/>
                <a:gd name="T29" fmla="*/ 227 h 454"/>
                <a:gd name="T30" fmla="*/ 0 w 680"/>
                <a:gd name="T31" fmla="*/ 0 h 454"/>
                <a:gd name="T32" fmla="*/ 113 w 680"/>
                <a:gd name="T33" fmla="*/ 0 h 454"/>
                <a:gd name="T34" fmla="*/ 113 w 680"/>
                <a:gd name="T35" fmla="*/ 57 h 454"/>
                <a:gd name="T36" fmla="*/ 624 w 680"/>
                <a:gd name="T3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454">
                  <a:moveTo>
                    <a:pt x="624" y="57"/>
                  </a:moveTo>
                  <a:lnTo>
                    <a:pt x="62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62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2570" y="5676"/>
              <a:ext cx="511" cy="454"/>
            </a:xfrm>
            <a:custGeom>
              <a:avLst/>
              <a:gdLst>
                <a:gd name="T0" fmla="*/ 511 w 511"/>
                <a:gd name="T1" fmla="*/ 454 h 454"/>
                <a:gd name="T2" fmla="*/ 397 w 511"/>
                <a:gd name="T3" fmla="*/ 454 h 454"/>
                <a:gd name="T4" fmla="*/ 397 w 511"/>
                <a:gd name="T5" fmla="*/ 397 h 454"/>
                <a:gd name="T6" fmla="*/ 284 w 511"/>
                <a:gd name="T7" fmla="*/ 397 h 454"/>
                <a:gd name="T8" fmla="*/ 284 w 511"/>
                <a:gd name="T9" fmla="*/ 454 h 454"/>
                <a:gd name="T10" fmla="*/ 0 w 511"/>
                <a:gd name="T11" fmla="*/ 454 h 454"/>
                <a:gd name="T12" fmla="*/ 0 w 511"/>
                <a:gd name="T13" fmla="*/ 114 h 454"/>
                <a:gd name="T14" fmla="*/ 57 w 511"/>
                <a:gd name="T15" fmla="*/ 114 h 454"/>
                <a:gd name="T16" fmla="*/ 57 w 511"/>
                <a:gd name="T17" fmla="*/ 57 h 454"/>
                <a:gd name="T18" fmla="*/ 170 w 511"/>
                <a:gd name="T19" fmla="*/ 57 h 454"/>
                <a:gd name="T20" fmla="*/ 170 w 511"/>
                <a:gd name="T21" fmla="*/ 0 h 454"/>
                <a:gd name="T22" fmla="*/ 454 w 511"/>
                <a:gd name="T23" fmla="*/ 0 h 454"/>
                <a:gd name="T24" fmla="*/ 454 w 511"/>
                <a:gd name="T25" fmla="*/ 227 h 454"/>
                <a:gd name="T26" fmla="*/ 511 w 511"/>
                <a:gd name="T27" fmla="*/ 227 h 454"/>
                <a:gd name="T28" fmla="*/ 511 w 511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454">
                  <a:moveTo>
                    <a:pt x="511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230" y="5846"/>
              <a:ext cx="794" cy="511"/>
            </a:xfrm>
            <a:custGeom>
              <a:avLst/>
              <a:gdLst>
                <a:gd name="T0" fmla="*/ 794 w 794"/>
                <a:gd name="T1" fmla="*/ 284 h 511"/>
                <a:gd name="T2" fmla="*/ 794 w 794"/>
                <a:gd name="T3" fmla="*/ 511 h 511"/>
                <a:gd name="T4" fmla="*/ 681 w 794"/>
                <a:gd name="T5" fmla="*/ 511 h 511"/>
                <a:gd name="T6" fmla="*/ 681 w 794"/>
                <a:gd name="T7" fmla="*/ 454 h 511"/>
                <a:gd name="T8" fmla="*/ 510 w 794"/>
                <a:gd name="T9" fmla="*/ 454 h 511"/>
                <a:gd name="T10" fmla="*/ 510 w 794"/>
                <a:gd name="T11" fmla="*/ 397 h 511"/>
                <a:gd name="T12" fmla="*/ 454 w 794"/>
                <a:gd name="T13" fmla="*/ 397 h 511"/>
                <a:gd name="T14" fmla="*/ 397 w 794"/>
                <a:gd name="T15" fmla="*/ 397 h 511"/>
                <a:gd name="T16" fmla="*/ 397 w 794"/>
                <a:gd name="T17" fmla="*/ 511 h 511"/>
                <a:gd name="T18" fmla="*/ 340 w 794"/>
                <a:gd name="T19" fmla="*/ 511 h 511"/>
                <a:gd name="T20" fmla="*/ 340 w 794"/>
                <a:gd name="T21" fmla="*/ 454 h 511"/>
                <a:gd name="T22" fmla="*/ 170 w 794"/>
                <a:gd name="T23" fmla="*/ 454 h 511"/>
                <a:gd name="T24" fmla="*/ 170 w 794"/>
                <a:gd name="T25" fmla="*/ 511 h 511"/>
                <a:gd name="T26" fmla="*/ 57 w 794"/>
                <a:gd name="T27" fmla="*/ 511 h 511"/>
                <a:gd name="T28" fmla="*/ 57 w 794"/>
                <a:gd name="T29" fmla="*/ 341 h 511"/>
                <a:gd name="T30" fmla="*/ 0 w 794"/>
                <a:gd name="T31" fmla="*/ 341 h 511"/>
                <a:gd name="T32" fmla="*/ 0 w 794"/>
                <a:gd name="T33" fmla="*/ 227 h 511"/>
                <a:gd name="T34" fmla="*/ 57 w 794"/>
                <a:gd name="T35" fmla="*/ 227 h 511"/>
                <a:gd name="T36" fmla="*/ 57 w 794"/>
                <a:gd name="T37" fmla="*/ 284 h 511"/>
                <a:gd name="T38" fmla="*/ 114 w 794"/>
                <a:gd name="T39" fmla="*/ 284 h 511"/>
                <a:gd name="T40" fmla="*/ 114 w 794"/>
                <a:gd name="T41" fmla="*/ 227 h 511"/>
                <a:gd name="T42" fmla="*/ 170 w 794"/>
                <a:gd name="T43" fmla="*/ 227 h 511"/>
                <a:gd name="T44" fmla="*/ 170 w 794"/>
                <a:gd name="T45" fmla="*/ 171 h 511"/>
                <a:gd name="T46" fmla="*/ 114 w 794"/>
                <a:gd name="T47" fmla="*/ 171 h 511"/>
                <a:gd name="T48" fmla="*/ 114 w 794"/>
                <a:gd name="T49" fmla="*/ 114 h 511"/>
                <a:gd name="T50" fmla="*/ 170 w 794"/>
                <a:gd name="T51" fmla="*/ 114 h 511"/>
                <a:gd name="T52" fmla="*/ 170 w 794"/>
                <a:gd name="T53" fmla="*/ 0 h 511"/>
                <a:gd name="T54" fmla="*/ 227 w 794"/>
                <a:gd name="T55" fmla="*/ 0 h 511"/>
                <a:gd name="T56" fmla="*/ 227 w 794"/>
                <a:gd name="T57" fmla="*/ 57 h 511"/>
                <a:gd name="T58" fmla="*/ 340 w 794"/>
                <a:gd name="T59" fmla="*/ 57 h 511"/>
                <a:gd name="T60" fmla="*/ 340 w 794"/>
                <a:gd name="T61" fmla="*/ 284 h 511"/>
                <a:gd name="T62" fmla="*/ 624 w 794"/>
                <a:gd name="T63" fmla="*/ 284 h 511"/>
                <a:gd name="T64" fmla="*/ 624 w 794"/>
                <a:gd name="T65" fmla="*/ 227 h 511"/>
                <a:gd name="T66" fmla="*/ 737 w 794"/>
                <a:gd name="T67" fmla="*/ 227 h 511"/>
                <a:gd name="T68" fmla="*/ 737 w 794"/>
                <a:gd name="T69" fmla="*/ 284 h 511"/>
                <a:gd name="T70" fmla="*/ 794 w 794"/>
                <a:gd name="T71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511">
                  <a:moveTo>
                    <a:pt x="794" y="284"/>
                  </a:moveTo>
                  <a:lnTo>
                    <a:pt x="794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1" name="Freeform 267"/>
            <p:cNvSpPr>
              <a:spLocks/>
            </p:cNvSpPr>
            <p:nvPr/>
          </p:nvSpPr>
          <p:spPr bwMode="auto">
            <a:xfrm>
              <a:off x="2344" y="6243"/>
              <a:ext cx="623" cy="511"/>
            </a:xfrm>
            <a:custGeom>
              <a:avLst/>
              <a:gdLst>
                <a:gd name="T0" fmla="*/ 623 w 623"/>
                <a:gd name="T1" fmla="*/ 114 h 511"/>
                <a:gd name="T2" fmla="*/ 623 w 623"/>
                <a:gd name="T3" fmla="*/ 227 h 511"/>
                <a:gd name="T4" fmla="*/ 567 w 623"/>
                <a:gd name="T5" fmla="*/ 227 h 511"/>
                <a:gd name="T6" fmla="*/ 567 w 623"/>
                <a:gd name="T7" fmla="*/ 341 h 511"/>
                <a:gd name="T8" fmla="*/ 510 w 623"/>
                <a:gd name="T9" fmla="*/ 341 h 511"/>
                <a:gd name="T10" fmla="*/ 510 w 623"/>
                <a:gd name="T11" fmla="*/ 397 h 511"/>
                <a:gd name="T12" fmla="*/ 396 w 623"/>
                <a:gd name="T13" fmla="*/ 397 h 511"/>
                <a:gd name="T14" fmla="*/ 396 w 623"/>
                <a:gd name="T15" fmla="*/ 454 h 511"/>
                <a:gd name="T16" fmla="*/ 340 w 623"/>
                <a:gd name="T17" fmla="*/ 454 h 511"/>
                <a:gd name="T18" fmla="*/ 340 w 623"/>
                <a:gd name="T19" fmla="*/ 511 h 511"/>
                <a:gd name="T20" fmla="*/ 283 w 623"/>
                <a:gd name="T21" fmla="*/ 511 h 511"/>
                <a:gd name="T22" fmla="*/ 283 w 623"/>
                <a:gd name="T23" fmla="*/ 397 h 511"/>
                <a:gd name="T24" fmla="*/ 170 w 623"/>
                <a:gd name="T25" fmla="*/ 397 h 511"/>
                <a:gd name="T26" fmla="*/ 170 w 623"/>
                <a:gd name="T27" fmla="*/ 454 h 511"/>
                <a:gd name="T28" fmla="*/ 0 w 623"/>
                <a:gd name="T29" fmla="*/ 454 h 511"/>
                <a:gd name="T30" fmla="*/ 0 w 623"/>
                <a:gd name="T31" fmla="*/ 397 h 511"/>
                <a:gd name="T32" fmla="*/ 113 w 623"/>
                <a:gd name="T33" fmla="*/ 397 h 511"/>
                <a:gd name="T34" fmla="*/ 113 w 623"/>
                <a:gd name="T35" fmla="*/ 284 h 511"/>
                <a:gd name="T36" fmla="*/ 0 w 623"/>
                <a:gd name="T37" fmla="*/ 284 h 511"/>
                <a:gd name="T38" fmla="*/ 0 w 623"/>
                <a:gd name="T39" fmla="*/ 114 h 511"/>
                <a:gd name="T40" fmla="*/ 56 w 623"/>
                <a:gd name="T41" fmla="*/ 114 h 511"/>
                <a:gd name="T42" fmla="*/ 56 w 623"/>
                <a:gd name="T43" fmla="*/ 57 h 511"/>
                <a:gd name="T44" fmla="*/ 226 w 623"/>
                <a:gd name="T45" fmla="*/ 57 h 511"/>
                <a:gd name="T46" fmla="*/ 226 w 623"/>
                <a:gd name="T47" fmla="*/ 114 h 511"/>
                <a:gd name="T48" fmla="*/ 283 w 623"/>
                <a:gd name="T49" fmla="*/ 114 h 511"/>
                <a:gd name="T50" fmla="*/ 283 w 623"/>
                <a:gd name="T51" fmla="*/ 0 h 511"/>
                <a:gd name="T52" fmla="*/ 396 w 623"/>
                <a:gd name="T53" fmla="*/ 0 h 511"/>
                <a:gd name="T54" fmla="*/ 396 w 623"/>
                <a:gd name="T55" fmla="*/ 57 h 511"/>
                <a:gd name="T56" fmla="*/ 567 w 623"/>
                <a:gd name="T57" fmla="*/ 57 h 511"/>
                <a:gd name="T58" fmla="*/ 567 w 623"/>
                <a:gd name="T59" fmla="*/ 114 h 511"/>
                <a:gd name="T60" fmla="*/ 623 w 623"/>
                <a:gd name="T61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511">
                  <a:moveTo>
                    <a:pt x="623" y="114"/>
                  </a:moveTo>
                  <a:lnTo>
                    <a:pt x="62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2344" y="6640"/>
              <a:ext cx="453" cy="284"/>
            </a:xfrm>
            <a:custGeom>
              <a:avLst/>
              <a:gdLst>
                <a:gd name="T0" fmla="*/ 340 w 453"/>
                <a:gd name="T1" fmla="*/ 114 h 284"/>
                <a:gd name="T2" fmla="*/ 453 w 453"/>
                <a:gd name="T3" fmla="*/ 114 h 284"/>
                <a:gd name="T4" fmla="*/ 453 w 453"/>
                <a:gd name="T5" fmla="*/ 170 h 284"/>
                <a:gd name="T6" fmla="*/ 340 w 453"/>
                <a:gd name="T7" fmla="*/ 170 h 284"/>
                <a:gd name="T8" fmla="*/ 340 w 453"/>
                <a:gd name="T9" fmla="*/ 227 h 284"/>
                <a:gd name="T10" fmla="*/ 226 w 453"/>
                <a:gd name="T11" fmla="*/ 227 h 284"/>
                <a:gd name="T12" fmla="*/ 226 w 453"/>
                <a:gd name="T13" fmla="*/ 284 h 284"/>
                <a:gd name="T14" fmla="*/ 56 w 453"/>
                <a:gd name="T15" fmla="*/ 284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57 h 284"/>
                <a:gd name="T22" fmla="*/ 170 w 453"/>
                <a:gd name="T23" fmla="*/ 57 h 284"/>
                <a:gd name="T24" fmla="*/ 170 w 453"/>
                <a:gd name="T25" fmla="*/ 0 h 284"/>
                <a:gd name="T26" fmla="*/ 283 w 453"/>
                <a:gd name="T27" fmla="*/ 0 h 284"/>
                <a:gd name="T28" fmla="*/ 283 w 453"/>
                <a:gd name="T29" fmla="*/ 114 h 284"/>
                <a:gd name="T30" fmla="*/ 340 w 453"/>
                <a:gd name="T3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284">
                  <a:moveTo>
                    <a:pt x="340" y="114"/>
                  </a:moveTo>
                  <a:lnTo>
                    <a:pt x="453" y="114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4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3" name="Freeform 269"/>
            <p:cNvSpPr>
              <a:spLocks/>
            </p:cNvSpPr>
            <p:nvPr/>
          </p:nvSpPr>
          <p:spPr bwMode="auto">
            <a:xfrm>
              <a:off x="2684" y="6527"/>
              <a:ext cx="850" cy="340"/>
            </a:xfrm>
            <a:custGeom>
              <a:avLst/>
              <a:gdLst>
                <a:gd name="T0" fmla="*/ 113 w 850"/>
                <a:gd name="T1" fmla="*/ 283 h 340"/>
                <a:gd name="T2" fmla="*/ 113 w 850"/>
                <a:gd name="T3" fmla="*/ 227 h 340"/>
                <a:gd name="T4" fmla="*/ 0 w 850"/>
                <a:gd name="T5" fmla="*/ 227 h 340"/>
                <a:gd name="T6" fmla="*/ 0 w 850"/>
                <a:gd name="T7" fmla="*/ 170 h 340"/>
                <a:gd name="T8" fmla="*/ 56 w 850"/>
                <a:gd name="T9" fmla="*/ 170 h 340"/>
                <a:gd name="T10" fmla="*/ 56 w 850"/>
                <a:gd name="T11" fmla="*/ 113 h 340"/>
                <a:gd name="T12" fmla="*/ 170 w 850"/>
                <a:gd name="T13" fmla="*/ 113 h 340"/>
                <a:gd name="T14" fmla="*/ 170 w 850"/>
                <a:gd name="T15" fmla="*/ 57 h 340"/>
                <a:gd name="T16" fmla="*/ 397 w 850"/>
                <a:gd name="T17" fmla="*/ 57 h 340"/>
                <a:gd name="T18" fmla="*/ 397 w 850"/>
                <a:gd name="T19" fmla="*/ 113 h 340"/>
                <a:gd name="T20" fmla="*/ 567 w 850"/>
                <a:gd name="T21" fmla="*/ 113 h 340"/>
                <a:gd name="T22" fmla="*/ 567 w 850"/>
                <a:gd name="T23" fmla="*/ 57 h 340"/>
                <a:gd name="T24" fmla="*/ 680 w 850"/>
                <a:gd name="T25" fmla="*/ 57 h 340"/>
                <a:gd name="T26" fmla="*/ 680 w 850"/>
                <a:gd name="T27" fmla="*/ 0 h 340"/>
                <a:gd name="T28" fmla="*/ 850 w 850"/>
                <a:gd name="T29" fmla="*/ 0 h 340"/>
                <a:gd name="T30" fmla="*/ 850 w 850"/>
                <a:gd name="T31" fmla="*/ 57 h 340"/>
                <a:gd name="T32" fmla="*/ 794 w 850"/>
                <a:gd name="T33" fmla="*/ 57 h 340"/>
                <a:gd name="T34" fmla="*/ 794 w 850"/>
                <a:gd name="T35" fmla="*/ 113 h 340"/>
                <a:gd name="T36" fmla="*/ 737 w 850"/>
                <a:gd name="T37" fmla="*/ 113 h 340"/>
                <a:gd name="T38" fmla="*/ 737 w 850"/>
                <a:gd name="T39" fmla="*/ 170 h 340"/>
                <a:gd name="T40" fmla="*/ 680 w 850"/>
                <a:gd name="T41" fmla="*/ 170 h 340"/>
                <a:gd name="T42" fmla="*/ 680 w 850"/>
                <a:gd name="T43" fmla="*/ 227 h 340"/>
                <a:gd name="T44" fmla="*/ 624 w 850"/>
                <a:gd name="T45" fmla="*/ 227 h 340"/>
                <a:gd name="T46" fmla="*/ 624 w 850"/>
                <a:gd name="T47" fmla="*/ 283 h 340"/>
                <a:gd name="T48" fmla="*/ 510 w 850"/>
                <a:gd name="T49" fmla="*/ 283 h 340"/>
                <a:gd name="T50" fmla="*/ 453 w 850"/>
                <a:gd name="T51" fmla="*/ 227 h 340"/>
                <a:gd name="T52" fmla="*/ 340 w 850"/>
                <a:gd name="T53" fmla="*/ 227 h 340"/>
                <a:gd name="T54" fmla="*/ 340 w 850"/>
                <a:gd name="T55" fmla="*/ 283 h 340"/>
                <a:gd name="T56" fmla="*/ 283 w 850"/>
                <a:gd name="T57" fmla="*/ 283 h 340"/>
                <a:gd name="T58" fmla="*/ 283 w 850"/>
                <a:gd name="T59" fmla="*/ 340 h 340"/>
                <a:gd name="T60" fmla="*/ 113 w 850"/>
                <a:gd name="T61" fmla="*/ 340 h 340"/>
                <a:gd name="T62" fmla="*/ 113 w 850"/>
                <a:gd name="T6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340">
                  <a:moveTo>
                    <a:pt x="113" y="28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623 w 1247"/>
                <a:gd name="T1" fmla="*/ 738 h 794"/>
                <a:gd name="T2" fmla="*/ 623 w 1247"/>
                <a:gd name="T3" fmla="*/ 681 h 794"/>
                <a:gd name="T4" fmla="*/ 453 w 1247"/>
                <a:gd name="T5" fmla="*/ 681 h 794"/>
                <a:gd name="T6" fmla="*/ 453 w 1247"/>
                <a:gd name="T7" fmla="*/ 738 h 794"/>
                <a:gd name="T8" fmla="*/ 340 w 1247"/>
                <a:gd name="T9" fmla="*/ 738 h 794"/>
                <a:gd name="T10" fmla="*/ 340 w 1247"/>
                <a:gd name="T11" fmla="*/ 794 h 794"/>
                <a:gd name="T12" fmla="*/ 170 w 1247"/>
                <a:gd name="T13" fmla="*/ 794 h 794"/>
                <a:gd name="T14" fmla="*/ 170 w 1247"/>
                <a:gd name="T15" fmla="*/ 738 h 794"/>
                <a:gd name="T16" fmla="*/ 0 w 1247"/>
                <a:gd name="T17" fmla="*/ 738 h 794"/>
                <a:gd name="T18" fmla="*/ 0 w 1247"/>
                <a:gd name="T19" fmla="*/ 624 h 794"/>
                <a:gd name="T20" fmla="*/ 56 w 1247"/>
                <a:gd name="T21" fmla="*/ 624 h 794"/>
                <a:gd name="T22" fmla="*/ 56 w 1247"/>
                <a:gd name="T23" fmla="*/ 511 h 794"/>
                <a:gd name="T24" fmla="*/ 113 w 1247"/>
                <a:gd name="T25" fmla="*/ 511 h 794"/>
                <a:gd name="T26" fmla="*/ 113 w 1247"/>
                <a:gd name="T27" fmla="*/ 284 h 794"/>
                <a:gd name="T28" fmla="*/ 340 w 1247"/>
                <a:gd name="T29" fmla="*/ 284 h 794"/>
                <a:gd name="T30" fmla="*/ 340 w 1247"/>
                <a:gd name="T31" fmla="*/ 171 h 794"/>
                <a:gd name="T32" fmla="*/ 397 w 1247"/>
                <a:gd name="T33" fmla="*/ 171 h 794"/>
                <a:gd name="T34" fmla="*/ 397 w 1247"/>
                <a:gd name="T35" fmla="*/ 114 h 794"/>
                <a:gd name="T36" fmla="*/ 510 w 1247"/>
                <a:gd name="T37" fmla="*/ 114 h 794"/>
                <a:gd name="T38" fmla="*/ 510 w 1247"/>
                <a:gd name="T39" fmla="*/ 171 h 794"/>
                <a:gd name="T40" fmla="*/ 737 w 1247"/>
                <a:gd name="T41" fmla="*/ 171 h 794"/>
                <a:gd name="T42" fmla="*/ 737 w 1247"/>
                <a:gd name="T43" fmla="*/ 57 h 794"/>
                <a:gd name="T44" fmla="*/ 793 w 1247"/>
                <a:gd name="T45" fmla="*/ 57 h 794"/>
                <a:gd name="T46" fmla="*/ 793 w 1247"/>
                <a:gd name="T47" fmla="*/ 0 h 794"/>
                <a:gd name="T48" fmla="*/ 850 w 1247"/>
                <a:gd name="T49" fmla="*/ 0 h 794"/>
                <a:gd name="T50" fmla="*/ 850 w 1247"/>
                <a:gd name="T51" fmla="*/ 57 h 794"/>
                <a:gd name="T52" fmla="*/ 907 w 1247"/>
                <a:gd name="T53" fmla="*/ 57 h 794"/>
                <a:gd name="T54" fmla="*/ 907 w 1247"/>
                <a:gd name="T55" fmla="*/ 114 h 794"/>
                <a:gd name="T56" fmla="*/ 964 w 1247"/>
                <a:gd name="T57" fmla="*/ 114 h 794"/>
                <a:gd name="T58" fmla="*/ 964 w 1247"/>
                <a:gd name="T59" fmla="*/ 171 h 794"/>
                <a:gd name="T60" fmla="*/ 1020 w 1247"/>
                <a:gd name="T61" fmla="*/ 171 h 794"/>
                <a:gd name="T62" fmla="*/ 1020 w 1247"/>
                <a:gd name="T63" fmla="*/ 227 h 794"/>
                <a:gd name="T64" fmla="*/ 1077 w 1247"/>
                <a:gd name="T65" fmla="*/ 227 h 794"/>
                <a:gd name="T66" fmla="*/ 1077 w 1247"/>
                <a:gd name="T67" fmla="*/ 284 h 794"/>
                <a:gd name="T68" fmla="*/ 1190 w 1247"/>
                <a:gd name="T69" fmla="*/ 284 h 794"/>
                <a:gd name="T70" fmla="*/ 1190 w 1247"/>
                <a:gd name="T71" fmla="*/ 397 h 794"/>
                <a:gd name="T72" fmla="*/ 1247 w 1247"/>
                <a:gd name="T73" fmla="*/ 397 h 794"/>
                <a:gd name="T74" fmla="*/ 1247 w 1247"/>
                <a:gd name="T75" fmla="*/ 567 h 794"/>
                <a:gd name="T76" fmla="*/ 1190 w 1247"/>
                <a:gd name="T77" fmla="*/ 567 h 794"/>
                <a:gd name="T78" fmla="*/ 1190 w 1247"/>
                <a:gd name="T79" fmla="*/ 681 h 794"/>
                <a:gd name="T80" fmla="*/ 1077 w 1247"/>
                <a:gd name="T81" fmla="*/ 681 h 794"/>
                <a:gd name="T82" fmla="*/ 1077 w 1247"/>
                <a:gd name="T83" fmla="*/ 624 h 794"/>
                <a:gd name="T84" fmla="*/ 964 w 1247"/>
                <a:gd name="T85" fmla="*/ 624 h 794"/>
                <a:gd name="T86" fmla="*/ 964 w 1247"/>
                <a:gd name="T87" fmla="*/ 681 h 794"/>
                <a:gd name="T88" fmla="*/ 680 w 1247"/>
                <a:gd name="T89" fmla="*/ 681 h 794"/>
                <a:gd name="T90" fmla="*/ 680 w 1247"/>
                <a:gd name="T91" fmla="*/ 738 h 794"/>
                <a:gd name="T92" fmla="*/ 623 w 1247"/>
                <a:gd name="T93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47" h="794">
                  <a:moveTo>
                    <a:pt x="623" y="738"/>
                  </a:moveTo>
                  <a:lnTo>
                    <a:pt x="623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340" y="284"/>
                  </a:lnTo>
                  <a:lnTo>
                    <a:pt x="340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623" y="7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5" name="Freeform 271"/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567 w 737"/>
                <a:gd name="T1" fmla="*/ 0 h 454"/>
                <a:gd name="T2" fmla="*/ 340 w 737"/>
                <a:gd name="T3" fmla="*/ 0 h 454"/>
                <a:gd name="T4" fmla="*/ 340 w 737"/>
                <a:gd name="T5" fmla="*/ 57 h 454"/>
                <a:gd name="T6" fmla="*/ 170 w 737"/>
                <a:gd name="T7" fmla="*/ 57 h 454"/>
                <a:gd name="T8" fmla="*/ 170 w 737"/>
                <a:gd name="T9" fmla="*/ 0 h 454"/>
                <a:gd name="T10" fmla="*/ 113 w 737"/>
                <a:gd name="T11" fmla="*/ 0 h 454"/>
                <a:gd name="T12" fmla="*/ 113 w 737"/>
                <a:gd name="T13" fmla="*/ 57 h 454"/>
                <a:gd name="T14" fmla="*/ 57 w 737"/>
                <a:gd name="T15" fmla="*/ 57 h 454"/>
                <a:gd name="T16" fmla="*/ 57 w 737"/>
                <a:gd name="T17" fmla="*/ 113 h 454"/>
                <a:gd name="T18" fmla="*/ 0 w 737"/>
                <a:gd name="T19" fmla="*/ 113 h 454"/>
                <a:gd name="T20" fmla="*/ 0 w 737"/>
                <a:gd name="T21" fmla="*/ 227 h 454"/>
                <a:gd name="T22" fmla="*/ 113 w 737"/>
                <a:gd name="T23" fmla="*/ 227 h 454"/>
                <a:gd name="T24" fmla="*/ 113 w 737"/>
                <a:gd name="T25" fmla="*/ 284 h 454"/>
                <a:gd name="T26" fmla="*/ 170 w 737"/>
                <a:gd name="T27" fmla="*/ 284 h 454"/>
                <a:gd name="T28" fmla="*/ 170 w 737"/>
                <a:gd name="T29" fmla="*/ 340 h 454"/>
                <a:gd name="T30" fmla="*/ 283 w 737"/>
                <a:gd name="T31" fmla="*/ 340 h 454"/>
                <a:gd name="T32" fmla="*/ 283 w 737"/>
                <a:gd name="T33" fmla="*/ 397 h 454"/>
                <a:gd name="T34" fmla="*/ 510 w 737"/>
                <a:gd name="T35" fmla="*/ 397 h 454"/>
                <a:gd name="T36" fmla="*/ 510 w 737"/>
                <a:gd name="T37" fmla="*/ 454 h 454"/>
                <a:gd name="T38" fmla="*/ 624 w 737"/>
                <a:gd name="T39" fmla="*/ 454 h 454"/>
                <a:gd name="T40" fmla="*/ 624 w 737"/>
                <a:gd name="T41" fmla="*/ 340 h 454"/>
                <a:gd name="T42" fmla="*/ 737 w 737"/>
                <a:gd name="T43" fmla="*/ 340 h 454"/>
                <a:gd name="T44" fmla="*/ 737 w 737"/>
                <a:gd name="T45" fmla="*/ 227 h 454"/>
                <a:gd name="T46" fmla="*/ 624 w 737"/>
                <a:gd name="T47" fmla="*/ 227 h 454"/>
                <a:gd name="T48" fmla="*/ 624 w 737"/>
                <a:gd name="T49" fmla="*/ 57 h 454"/>
                <a:gd name="T50" fmla="*/ 567 w 737"/>
                <a:gd name="T51" fmla="*/ 57 h 454"/>
                <a:gd name="T52" fmla="*/ 567 w 737"/>
                <a:gd name="T5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454">
                  <a:moveTo>
                    <a:pt x="56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1720" y="4599"/>
              <a:ext cx="850" cy="1701"/>
            </a:xfrm>
            <a:custGeom>
              <a:avLst/>
              <a:gdLst>
                <a:gd name="T0" fmla="*/ 567 w 850"/>
                <a:gd name="T1" fmla="*/ 1701 h 1701"/>
                <a:gd name="T2" fmla="*/ 510 w 850"/>
                <a:gd name="T3" fmla="*/ 1588 h 1701"/>
                <a:gd name="T4" fmla="*/ 567 w 850"/>
                <a:gd name="T5" fmla="*/ 1474 h 1701"/>
                <a:gd name="T6" fmla="*/ 624 w 850"/>
                <a:gd name="T7" fmla="*/ 1531 h 1701"/>
                <a:gd name="T8" fmla="*/ 680 w 850"/>
                <a:gd name="T9" fmla="*/ 1474 h 1701"/>
                <a:gd name="T10" fmla="*/ 624 w 850"/>
                <a:gd name="T11" fmla="*/ 1418 h 1701"/>
                <a:gd name="T12" fmla="*/ 680 w 850"/>
                <a:gd name="T13" fmla="*/ 1361 h 1701"/>
                <a:gd name="T14" fmla="*/ 737 w 850"/>
                <a:gd name="T15" fmla="*/ 1077 h 1701"/>
                <a:gd name="T16" fmla="*/ 850 w 850"/>
                <a:gd name="T17" fmla="*/ 1021 h 1701"/>
                <a:gd name="T18" fmla="*/ 737 w 850"/>
                <a:gd name="T19" fmla="*/ 964 h 1701"/>
                <a:gd name="T20" fmla="*/ 794 w 850"/>
                <a:gd name="T21" fmla="*/ 794 h 1701"/>
                <a:gd name="T22" fmla="*/ 680 w 850"/>
                <a:gd name="T23" fmla="*/ 737 h 1701"/>
                <a:gd name="T24" fmla="*/ 624 w 850"/>
                <a:gd name="T25" fmla="*/ 680 h 1701"/>
                <a:gd name="T26" fmla="*/ 680 w 850"/>
                <a:gd name="T27" fmla="*/ 567 h 1701"/>
                <a:gd name="T28" fmla="*/ 624 w 850"/>
                <a:gd name="T29" fmla="*/ 397 h 1701"/>
                <a:gd name="T30" fmla="*/ 567 w 850"/>
                <a:gd name="T31" fmla="*/ 170 h 1701"/>
                <a:gd name="T32" fmla="*/ 510 w 850"/>
                <a:gd name="T33" fmla="*/ 57 h 1701"/>
                <a:gd name="T34" fmla="*/ 453 w 850"/>
                <a:gd name="T35" fmla="*/ 0 h 1701"/>
                <a:gd name="T36" fmla="*/ 283 w 850"/>
                <a:gd name="T37" fmla="*/ 57 h 1701"/>
                <a:gd name="T38" fmla="*/ 227 w 850"/>
                <a:gd name="T39" fmla="*/ 113 h 1701"/>
                <a:gd name="T40" fmla="*/ 170 w 850"/>
                <a:gd name="T41" fmla="*/ 170 h 1701"/>
                <a:gd name="T42" fmla="*/ 113 w 850"/>
                <a:gd name="T43" fmla="*/ 227 h 1701"/>
                <a:gd name="T44" fmla="*/ 57 w 850"/>
                <a:gd name="T45" fmla="*/ 340 h 1701"/>
                <a:gd name="T46" fmla="*/ 0 w 850"/>
                <a:gd name="T47" fmla="*/ 454 h 1701"/>
                <a:gd name="T48" fmla="*/ 57 w 850"/>
                <a:gd name="T49" fmla="*/ 794 h 1701"/>
                <a:gd name="T50" fmla="*/ 0 w 850"/>
                <a:gd name="T51" fmla="*/ 851 h 1701"/>
                <a:gd name="T52" fmla="*/ 57 w 850"/>
                <a:gd name="T53" fmla="*/ 907 h 1701"/>
                <a:gd name="T54" fmla="*/ 113 w 850"/>
                <a:gd name="T55" fmla="*/ 1021 h 1701"/>
                <a:gd name="T56" fmla="*/ 227 w 850"/>
                <a:gd name="T57" fmla="*/ 1134 h 1701"/>
                <a:gd name="T58" fmla="*/ 283 w 850"/>
                <a:gd name="T59" fmla="*/ 1191 h 1701"/>
                <a:gd name="T60" fmla="*/ 227 w 850"/>
                <a:gd name="T61" fmla="*/ 1247 h 1701"/>
                <a:gd name="T62" fmla="*/ 340 w 850"/>
                <a:gd name="T63" fmla="*/ 1304 h 1701"/>
                <a:gd name="T64" fmla="*/ 397 w 850"/>
                <a:gd name="T65" fmla="*/ 1361 h 1701"/>
                <a:gd name="T66" fmla="*/ 453 w 850"/>
                <a:gd name="T67" fmla="*/ 1531 h 1701"/>
                <a:gd name="T68" fmla="*/ 510 w 850"/>
                <a:gd name="T6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1701">
                  <a:moveTo>
                    <a:pt x="510" y="1701"/>
                  </a:moveTo>
                  <a:lnTo>
                    <a:pt x="567" y="1701"/>
                  </a:lnTo>
                  <a:lnTo>
                    <a:pt x="567" y="1588"/>
                  </a:lnTo>
                  <a:lnTo>
                    <a:pt x="510" y="1588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453" y="1531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1606" y="5733"/>
              <a:ext cx="624" cy="624"/>
            </a:xfrm>
            <a:custGeom>
              <a:avLst/>
              <a:gdLst>
                <a:gd name="T0" fmla="*/ 227 w 624"/>
                <a:gd name="T1" fmla="*/ 0 h 624"/>
                <a:gd name="T2" fmla="*/ 227 w 624"/>
                <a:gd name="T3" fmla="*/ 113 h 624"/>
                <a:gd name="T4" fmla="*/ 114 w 624"/>
                <a:gd name="T5" fmla="*/ 113 h 624"/>
                <a:gd name="T6" fmla="*/ 114 w 624"/>
                <a:gd name="T7" fmla="*/ 284 h 624"/>
                <a:gd name="T8" fmla="*/ 57 w 624"/>
                <a:gd name="T9" fmla="*/ 284 h 624"/>
                <a:gd name="T10" fmla="*/ 57 w 624"/>
                <a:gd name="T11" fmla="*/ 227 h 624"/>
                <a:gd name="T12" fmla="*/ 0 w 624"/>
                <a:gd name="T13" fmla="*/ 227 h 624"/>
                <a:gd name="T14" fmla="*/ 0 w 624"/>
                <a:gd name="T15" fmla="*/ 454 h 624"/>
                <a:gd name="T16" fmla="*/ 114 w 624"/>
                <a:gd name="T17" fmla="*/ 454 h 624"/>
                <a:gd name="T18" fmla="*/ 114 w 624"/>
                <a:gd name="T19" fmla="*/ 510 h 624"/>
                <a:gd name="T20" fmla="*/ 227 w 624"/>
                <a:gd name="T21" fmla="*/ 510 h 624"/>
                <a:gd name="T22" fmla="*/ 227 w 624"/>
                <a:gd name="T23" fmla="*/ 567 h 624"/>
                <a:gd name="T24" fmla="*/ 284 w 624"/>
                <a:gd name="T25" fmla="*/ 567 h 624"/>
                <a:gd name="T26" fmla="*/ 284 w 624"/>
                <a:gd name="T27" fmla="*/ 624 h 624"/>
                <a:gd name="T28" fmla="*/ 454 w 624"/>
                <a:gd name="T29" fmla="*/ 624 h 624"/>
                <a:gd name="T30" fmla="*/ 454 w 624"/>
                <a:gd name="T31" fmla="*/ 567 h 624"/>
                <a:gd name="T32" fmla="*/ 624 w 624"/>
                <a:gd name="T33" fmla="*/ 567 h 624"/>
                <a:gd name="T34" fmla="*/ 624 w 624"/>
                <a:gd name="T35" fmla="*/ 510 h 624"/>
                <a:gd name="T36" fmla="*/ 567 w 624"/>
                <a:gd name="T37" fmla="*/ 510 h 624"/>
                <a:gd name="T38" fmla="*/ 567 w 624"/>
                <a:gd name="T39" fmla="*/ 397 h 624"/>
                <a:gd name="T40" fmla="*/ 511 w 624"/>
                <a:gd name="T41" fmla="*/ 397 h 624"/>
                <a:gd name="T42" fmla="*/ 511 w 624"/>
                <a:gd name="T43" fmla="*/ 227 h 624"/>
                <a:gd name="T44" fmla="*/ 454 w 624"/>
                <a:gd name="T45" fmla="*/ 227 h 624"/>
                <a:gd name="T46" fmla="*/ 454 w 624"/>
                <a:gd name="T47" fmla="*/ 170 h 624"/>
                <a:gd name="T48" fmla="*/ 341 w 624"/>
                <a:gd name="T49" fmla="*/ 170 h 624"/>
                <a:gd name="T50" fmla="*/ 341 w 624"/>
                <a:gd name="T51" fmla="*/ 113 h 624"/>
                <a:gd name="T52" fmla="*/ 397 w 624"/>
                <a:gd name="T53" fmla="*/ 113 h 624"/>
                <a:gd name="T54" fmla="*/ 397 w 624"/>
                <a:gd name="T55" fmla="*/ 57 h 624"/>
                <a:gd name="T56" fmla="*/ 341 w 624"/>
                <a:gd name="T57" fmla="*/ 57 h 624"/>
                <a:gd name="T58" fmla="*/ 341 w 624"/>
                <a:gd name="T59" fmla="*/ 0 h 624"/>
                <a:gd name="T60" fmla="*/ 227 w 624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62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1380" y="6130"/>
              <a:ext cx="453" cy="397"/>
            </a:xfrm>
            <a:custGeom>
              <a:avLst/>
              <a:gdLst>
                <a:gd name="T0" fmla="*/ 340 w 453"/>
                <a:gd name="T1" fmla="*/ 397 h 397"/>
                <a:gd name="T2" fmla="*/ 283 w 453"/>
                <a:gd name="T3" fmla="*/ 397 h 397"/>
                <a:gd name="T4" fmla="*/ 283 w 453"/>
                <a:gd name="T5" fmla="*/ 340 h 397"/>
                <a:gd name="T6" fmla="*/ 170 w 453"/>
                <a:gd name="T7" fmla="*/ 340 h 397"/>
                <a:gd name="T8" fmla="*/ 170 w 453"/>
                <a:gd name="T9" fmla="*/ 283 h 397"/>
                <a:gd name="T10" fmla="*/ 113 w 453"/>
                <a:gd name="T11" fmla="*/ 283 h 397"/>
                <a:gd name="T12" fmla="*/ 113 w 453"/>
                <a:gd name="T13" fmla="*/ 227 h 397"/>
                <a:gd name="T14" fmla="*/ 0 w 453"/>
                <a:gd name="T15" fmla="*/ 227 h 397"/>
                <a:gd name="T16" fmla="*/ 0 w 453"/>
                <a:gd name="T17" fmla="*/ 57 h 397"/>
                <a:gd name="T18" fmla="*/ 56 w 453"/>
                <a:gd name="T19" fmla="*/ 57 h 397"/>
                <a:gd name="T20" fmla="*/ 56 w 453"/>
                <a:gd name="T21" fmla="*/ 0 h 397"/>
                <a:gd name="T22" fmla="*/ 226 w 453"/>
                <a:gd name="T23" fmla="*/ 0 h 397"/>
                <a:gd name="T24" fmla="*/ 226 w 453"/>
                <a:gd name="T25" fmla="*/ 57 h 397"/>
                <a:gd name="T26" fmla="*/ 340 w 453"/>
                <a:gd name="T27" fmla="*/ 57 h 397"/>
                <a:gd name="T28" fmla="*/ 340 w 453"/>
                <a:gd name="T29" fmla="*/ 113 h 397"/>
                <a:gd name="T30" fmla="*/ 453 w 453"/>
                <a:gd name="T31" fmla="*/ 113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283 h 397"/>
                <a:gd name="T38" fmla="*/ 340 w 453"/>
                <a:gd name="T39" fmla="*/ 283 h 397"/>
                <a:gd name="T40" fmla="*/ 340 w 453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340" y="397"/>
                  </a:moveTo>
                  <a:lnTo>
                    <a:pt x="283" y="397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1210" y="5109"/>
              <a:ext cx="623" cy="1078"/>
            </a:xfrm>
            <a:custGeom>
              <a:avLst/>
              <a:gdLst>
                <a:gd name="T0" fmla="*/ 170 w 623"/>
                <a:gd name="T1" fmla="*/ 1078 h 1078"/>
                <a:gd name="T2" fmla="*/ 226 w 623"/>
                <a:gd name="T3" fmla="*/ 1078 h 1078"/>
                <a:gd name="T4" fmla="*/ 226 w 623"/>
                <a:gd name="T5" fmla="*/ 1021 h 1078"/>
                <a:gd name="T6" fmla="*/ 396 w 623"/>
                <a:gd name="T7" fmla="*/ 1021 h 1078"/>
                <a:gd name="T8" fmla="*/ 396 w 623"/>
                <a:gd name="T9" fmla="*/ 851 h 1078"/>
                <a:gd name="T10" fmla="*/ 453 w 623"/>
                <a:gd name="T11" fmla="*/ 851 h 1078"/>
                <a:gd name="T12" fmla="*/ 453 w 623"/>
                <a:gd name="T13" fmla="*/ 908 h 1078"/>
                <a:gd name="T14" fmla="*/ 510 w 623"/>
                <a:gd name="T15" fmla="*/ 908 h 1078"/>
                <a:gd name="T16" fmla="*/ 510 w 623"/>
                <a:gd name="T17" fmla="*/ 737 h 1078"/>
                <a:gd name="T18" fmla="*/ 623 w 623"/>
                <a:gd name="T19" fmla="*/ 737 h 1078"/>
                <a:gd name="T20" fmla="*/ 623 w 623"/>
                <a:gd name="T21" fmla="*/ 511 h 1078"/>
                <a:gd name="T22" fmla="*/ 567 w 623"/>
                <a:gd name="T23" fmla="*/ 511 h 1078"/>
                <a:gd name="T24" fmla="*/ 567 w 623"/>
                <a:gd name="T25" fmla="*/ 397 h 1078"/>
                <a:gd name="T26" fmla="*/ 510 w 623"/>
                <a:gd name="T27" fmla="*/ 397 h 1078"/>
                <a:gd name="T28" fmla="*/ 510 w 623"/>
                <a:gd name="T29" fmla="*/ 341 h 1078"/>
                <a:gd name="T30" fmla="*/ 567 w 623"/>
                <a:gd name="T31" fmla="*/ 341 h 1078"/>
                <a:gd name="T32" fmla="*/ 567 w 623"/>
                <a:gd name="T33" fmla="*/ 284 h 1078"/>
                <a:gd name="T34" fmla="*/ 510 w 623"/>
                <a:gd name="T35" fmla="*/ 284 h 1078"/>
                <a:gd name="T36" fmla="*/ 510 w 623"/>
                <a:gd name="T37" fmla="*/ 57 h 1078"/>
                <a:gd name="T38" fmla="*/ 396 w 623"/>
                <a:gd name="T39" fmla="*/ 57 h 1078"/>
                <a:gd name="T40" fmla="*/ 396 w 623"/>
                <a:gd name="T41" fmla="*/ 0 h 1078"/>
                <a:gd name="T42" fmla="*/ 283 w 623"/>
                <a:gd name="T43" fmla="*/ 0 h 1078"/>
                <a:gd name="T44" fmla="*/ 283 w 623"/>
                <a:gd name="T45" fmla="*/ 57 h 1078"/>
                <a:gd name="T46" fmla="*/ 0 w 623"/>
                <a:gd name="T47" fmla="*/ 57 h 1078"/>
                <a:gd name="T48" fmla="*/ 0 w 623"/>
                <a:gd name="T49" fmla="*/ 227 h 1078"/>
                <a:gd name="T50" fmla="*/ 113 w 623"/>
                <a:gd name="T51" fmla="*/ 227 h 1078"/>
                <a:gd name="T52" fmla="*/ 113 w 623"/>
                <a:gd name="T53" fmla="*/ 284 h 1078"/>
                <a:gd name="T54" fmla="*/ 170 w 623"/>
                <a:gd name="T55" fmla="*/ 284 h 1078"/>
                <a:gd name="T56" fmla="*/ 170 w 623"/>
                <a:gd name="T57" fmla="*/ 341 h 1078"/>
                <a:gd name="T58" fmla="*/ 226 w 623"/>
                <a:gd name="T59" fmla="*/ 341 h 1078"/>
                <a:gd name="T60" fmla="*/ 226 w 623"/>
                <a:gd name="T61" fmla="*/ 567 h 1078"/>
                <a:gd name="T62" fmla="*/ 283 w 623"/>
                <a:gd name="T63" fmla="*/ 567 h 1078"/>
                <a:gd name="T64" fmla="*/ 283 w 623"/>
                <a:gd name="T65" fmla="*/ 681 h 1078"/>
                <a:gd name="T66" fmla="*/ 226 w 623"/>
                <a:gd name="T67" fmla="*/ 681 h 1078"/>
                <a:gd name="T68" fmla="*/ 226 w 623"/>
                <a:gd name="T69" fmla="*/ 737 h 1078"/>
                <a:gd name="T70" fmla="*/ 113 w 623"/>
                <a:gd name="T71" fmla="*/ 737 h 1078"/>
                <a:gd name="T72" fmla="*/ 113 w 623"/>
                <a:gd name="T73" fmla="*/ 964 h 1078"/>
                <a:gd name="T74" fmla="*/ 170 w 623"/>
                <a:gd name="T75" fmla="*/ 964 h 1078"/>
                <a:gd name="T76" fmla="*/ 170 w 623"/>
                <a:gd name="T7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078">
                  <a:moveTo>
                    <a:pt x="170" y="1078"/>
                  </a:moveTo>
                  <a:lnTo>
                    <a:pt x="226" y="1078"/>
                  </a:lnTo>
                  <a:lnTo>
                    <a:pt x="226" y="1021"/>
                  </a:lnTo>
                  <a:lnTo>
                    <a:pt x="396" y="1021"/>
                  </a:lnTo>
                  <a:lnTo>
                    <a:pt x="396" y="851"/>
                  </a:lnTo>
                  <a:lnTo>
                    <a:pt x="453" y="851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737"/>
                  </a:lnTo>
                  <a:lnTo>
                    <a:pt x="623" y="73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681"/>
                  </a:lnTo>
                  <a:lnTo>
                    <a:pt x="226" y="681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869" y="5053"/>
              <a:ext cx="624" cy="1134"/>
            </a:xfrm>
            <a:custGeom>
              <a:avLst/>
              <a:gdLst>
                <a:gd name="T0" fmla="*/ 511 w 624"/>
                <a:gd name="T1" fmla="*/ 1134 h 1134"/>
                <a:gd name="T2" fmla="*/ 511 w 624"/>
                <a:gd name="T3" fmla="*/ 1020 h 1134"/>
                <a:gd name="T4" fmla="*/ 454 w 624"/>
                <a:gd name="T5" fmla="*/ 1020 h 1134"/>
                <a:gd name="T6" fmla="*/ 454 w 624"/>
                <a:gd name="T7" fmla="*/ 793 h 1134"/>
                <a:gd name="T8" fmla="*/ 567 w 624"/>
                <a:gd name="T9" fmla="*/ 793 h 1134"/>
                <a:gd name="T10" fmla="*/ 567 w 624"/>
                <a:gd name="T11" fmla="*/ 737 h 1134"/>
                <a:gd name="T12" fmla="*/ 624 w 624"/>
                <a:gd name="T13" fmla="*/ 737 h 1134"/>
                <a:gd name="T14" fmla="*/ 624 w 624"/>
                <a:gd name="T15" fmla="*/ 623 h 1134"/>
                <a:gd name="T16" fmla="*/ 567 w 624"/>
                <a:gd name="T17" fmla="*/ 623 h 1134"/>
                <a:gd name="T18" fmla="*/ 567 w 624"/>
                <a:gd name="T19" fmla="*/ 397 h 1134"/>
                <a:gd name="T20" fmla="*/ 511 w 624"/>
                <a:gd name="T21" fmla="*/ 397 h 1134"/>
                <a:gd name="T22" fmla="*/ 511 w 624"/>
                <a:gd name="T23" fmla="*/ 340 h 1134"/>
                <a:gd name="T24" fmla="*/ 454 w 624"/>
                <a:gd name="T25" fmla="*/ 340 h 1134"/>
                <a:gd name="T26" fmla="*/ 454 w 624"/>
                <a:gd name="T27" fmla="*/ 283 h 1134"/>
                <a:gd name="T28" fmla="*/ 341 w 624"/>
                <a:gd name="T29" fmla="*/ 283 h 1134"/>
                <a:gd name="T30" fmla="*/ 341 w 624"/>
                <a:gd name="T31" fmla="*/ 170 h 1134"/>
                <a:gd name="T32" fmla="*/ 284 w 624"/>
                <a:gd name="T33" fmla="*/ 170 h 1134"/>
                <a:gd name="T34" fmla="*/ 284 w 624"/>
                <a:gd name="T35" fmla="*/ 56 h 1134"/>
                <a:gd name="T36" fmla="*/ 114 w 624"/>
                <a:gd name="T37" fmla="*/ 56 h 1134"/>
                <a:gd name="T38" fmla="*/ 114 w 624"/>
                <a:gd name="T39" fmla="*/ 0 h 1134"/>
                <a:gd name="T40" fmla="*/ 0 w 624"/>
                <a:gd name="T41" fmla="*/ 0 h 1134"/>
                <a:gd name="T42" fmla="*/ 0 w 624"/>
                <a:gd name="T43" fmla="*/ 113 h 1134"/>
                <a:gd name="T44" fmla="*/ 57 w 624"/>
                <a:gd name="T45" fmla="*/ 113 h 1134"/>
                <a:gd name="T46" fmla="*/ 57 w 624"/>
                <a:gd name="T47" fmla="*/ 170 h 1134"/>
                <a:gd name="T48" fmla="*/ 114 w 624"/>
                <a:gd name="T49" fmla="*/ 170 h 1134"/>
                <a:gd name="T50" fmla="*/ 114 w 624"/>
                <a:gd name="T51" fmla="*/ 340 h 1134"/>
                <a:gd name="T52" fmla="*/ 57 w 624"/>
                <a:gd name="T53" fmla="*/ 340 h 1134"/>
                <a:gd name="T54" fmla="*/ 57 w 624"/>
                <a:gd name="T55" fmla="*/ 453 h 1134"/>
                <a:gd name="T56" fmla="*/ 114 w 624"/>
                <a:gd name="T57" fmla="*/ 453 h 1134"/>
                <a:gd name="T58" fmla="*/ 114 w 624"/>
                <a:gd name="T59" fmla="*/ 567 h 1134"/>
                <a:gd name="T60" fmla="*/ 0 w 624"/>
                <a:gd name="T61" fmla="*/ 567 h 1134"/>
                <a:gd name="T62" fmla="*/ 0 w 624"/>
                <a:gd name="T63" fmla="*/ 680 h 1134"/>
                <a:gd name="T64" fmla="*/ 57 w 624"/>
                <a:gd name="T65" fmla="*/ 680 h 1134"/>
                <a:gd name="T66" fmla="*/ 57 w 624"/>
                <a:gd name="T67" fmla="*/ 737 h 1134"/>
                <a:gd name="T68" fmla="*/ 170 w 624"/>
                <a:gd name="T69" fmla="*/ 737 h 1134"/>
                <a:gd name="T70" fmla="*/ 170 w 624"/>
                <a:gd name="T71" fmla="*/ 850 h 1134"/>
                <a:gd name="T72" fmla="*/ 227 w 624"/>
                <a:gd name="T73" fmla="*/ 850 h 1134"/>
                <a:gd name="T74" fmla="*/ 227 w 624"/>
                <a:gd name="T75" fmla="*/ 907 h 1134"/>
                <a:gd name="T76" fmla="*/ 284 w 624"/>
                <a:gd name="T77" fmla="*/ 907 h 1134"/>
                <a:gd name="T78" fmla="*/ 284 w 624"/>
                <a:gd name="T79" fmla="*/ 1020 h 1134"/>
                <a:gd name="T80" fmla="*/ 341 w 624"/>
                <a:gd name="T81" fmla="*/ 1020 h 1134"/>
                <a:gd name="T82" fmla="*/ 341 w 624"/>
                <a:gd name="T83" fmla="*/ 1077 h 1134"/>
                <a:gd name="T84" fmla="*/ 397 w 624"/>
                <a:gd name="T85" fmla="*/ 1077 h 1134"/>
                <a:gd name="T86" fmla="*/ 397 w 624"/>
                <a:gd name="T87" fmla="*/ 1134 h 1134"/>
                <a:gd name="T88" fmla="*/ 511 w 624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1134">
                  <a:moveTo>
                    <a:pt x="511" y="1134"/>
                  </a:moveTo>
                  <a:lnTo>
                    <a:pt x="51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020"/>
                  </a:lnTo>
                  <a:lnTo>
                    <a:pt x="341" y="1020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11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586" y="5053"/>
              <a:ext cx="397" cy="567"/>
            </a:xfrm>
            <a:custGeom>
              <a:avLst/>
              <a:gdLst>
                <a:gd name="T0" fmla="*/ 340 w 397"/>
                <a:gd name="T1" fmla="*/ 113 h 567"/>
                <a:gd name="T2" fmla="*/ 227 w 397"/>
                <a:gd name="T3" fmla="*/ 113 h 567"/>
                <a:gd name="T4" fmla="*/ 227 w 397"/>
                <a:gd name="T5" fmla="*/ 0 h 567"/>
                <a:gd name="T6" fmla="*/ 57 w 397"/>
                <a:gd name="T7" fmla="*/ 0 h 567"/>
                <a:gd name="T8" fmla="*/ 57 w 397"/>
                <a:gd name="T9" fmla="*/ 113 h 567"/>
                <a:gd name="T10" fmla="*/ 0 w 397"/>
                <a:gd name="T11" fmla="*/ 113 h 567"/>
                <a:gd name="T12" fmla="*/ 0 w 397"/>
                <a:gd name="T13" fmla="*/ 226 h 567"/>
                <a:gd name="T14" fmla="*/ 57 w 397"/>
                <a:gd name="T15" fmla="*/ 226 h 567"/>
                <a:gd name="T16" fmla="*/ 57 w 397"/>
                <a:gd name="T17" fmla="*/ 283 h 567"/>
                <a:gd name="T18" fmla="*/ 113 w 397"/>
                <a:gd name="T19" fmla="*/ 283 h 567"/>
                <a:gd name="T20" fmla="*/ 113 w 397"/>
                <a:gd name="T21" fmla="*/ 340 h 567"/>
                <a:gd name="T22" fmla="*/ 113 w 397"/>
                <a:gd name="T23" fmla="*/ 397 h 567"/>
                <a:gd name="T24" fmla="*/ 170 w 397"/>
                <a:gd name="T25" fmla="*/ 397 h 567"/>
                <a:gd name="T26" fmla="*/ 170 w 397"/>
                <a:gd name="T27" fmla="*/ 510 h 567"/>
                <a:gd name="T28" fmla="*/ 227 w 397"/>
                <a:gd name="T29" fmla="*/ 510 h 567"/>
                <a:gd name="T30" fmla="*/ 227 w 397"/>
                <a:gd name="T31" fmla="*/ 567 h 567"/>
                <a:gd name="T32" fmla="*/ 397 w 397"/>
                <a:gd name="T33" fmla="*/ 567 h 567"/>
                <a:gd name="T34" fmla="*/ 397 w 397"/>
                <a:gd name="T35" fmla="*/ 453 h 567"/>
                <a:gd name="T36" fmla="*/ 340 w 397"/>
                <a:gd name="T37" fmla="*/ 453 h 567"/>
                <a:gd name="T38" fmla="*/ 340 w 397"/>
                <a:gd name="T39" fmla="*/ 340 h 567"/>
                <a:gd name="T40" fmla="*/ 397 w 397"/>
                <a:gd name="T41" fmla="*/ 340 h 567"/>
                <a:gd name="T42" fmla="*/ 397 w 397"/>
                <a:gd name="T43" fmla="*/ 170 h 567"/>
                <a:gd name="T44" fmla="*/ 340 w 397"/>
                <a:gd name="T45" fmla="*/ 170 h 567"/>
                <a:gd name="T46" fmla="*/ 340 w 397"/>
                <a:gd name="T4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34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302" y="5166"/>
              <a:ext cx="397" cy="340"/>
            </a:xfrm>
            <a:custGeom>
              <a:avLst/>
              <a:gdLst>
                <a:gd name="T0" fmla="*/ 284 w 397"/>
                <a:gd name="T1" fmla="*/ 57 h 340"/>
                <a:gd name="T2" fmla="*/ 114 w 397"/>
                <a:gd name="T3" fmla="*/ 57 h 340"/>
                <a:gd name="T4" fmla="*/ 114 w 397"/>
                <a:gd name="T5" fmla="*/ 0 h 340"/>
                <a:gd name="T6" fmla="*/ 0 w 397"/>
                <a:gd name="T7" fmla="*/ 0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227 h 340"/>
                <a:gd name="T14" fmla="*/ 114 w 397"/>
                <a:gd name="T15" fmla="*/ 227 h 340"/>
                <a:gd name="T16" fmla="*/ 114 w 397"/>
                <a:gd name="T17" fmla="*/ 284 h 340"/>
                <a:gd name="T18" fmla="*/ 170 w 397"/>
                <a:gd name="T19" fmla="*/ 284 h 340"/>
                <a:gd name="T20" fmla="*/ 170 w 397"/>
                <a:gd name="T21" fmla="*/ 340 h 340"/>
                <a:gd name="T22" fmla="*/ 341 w 397"/>
                <a:gd name="T23" fmla="*/ 340 h 340"/>
                <a:gd name="T24" fmla="*/ 341 w 397"/>
                <a:gd name="T25" fmla="*/ 227 h 340"/>
                <a:gd name="T26" fmla="*/ 397 w 397"/>
                <a:gd name="T27" fmla="*/ 227 h 340"/>
                <a:gd name="T28" fmla="*/ 397 w 397"/>
                <a:gd name="T29" fmla="*/ 170 h 340"/>
                <a:gd name="T30" fmla="*/ 341 w 397"/>
                <a:gd name="T31" fmla="*/ 170 h 340"/>
                <a:gd name="T32" fmla="*/ 341 w 397"/>
                <a:gd name="T33" fmla="*/ 113 h 340"/>
                <a:gd name="T34" fmla="*/ 284 w 397"/>
                <a:gd name="T35" fmla="*/ 113 h 340"/>
                <a:gd name="T36" fmla="*/ 284 w 397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4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983" y="4599"/>
              <a:ext cx="453" cy="624"/>
            </a:xfrm>
            <a:custGeom>
              <a:avLst/>
              <a:gdLst>
                <a:gd name="T0" fmla="*/ 0 w 453"/>
                <a:gd name="T1" fmla="*/ 510 h 624"/>
                <a:gd name="T2" fmla="*/ 0 w 453"/>
                <a:gd name="T3" fmla="*/ 284 h 624"/>
                <a:gd name="T4" fmla="*/ 56 w 453"/>
                <a:gd name="T5" fmla="*/ 284 h 624"/>
                <a:gd name="T6" fmla="*/ 56 w 453"/>
                <a:gd name="T7" fmla="*/ 113 h 624"/>
                <a:gd name="T8" fmla="*/ 227 w 453"/>
                <a:gd name="T9" fmla="*/ 113 h 624"/>
                <a:gd name="T10" fmla="*/ 227 w 453"/>
                <a:gd name="T11" fmla="*/ 0 h 624"/>
                <a:gd name="T12" fmla="*/ 340 w 453"/>
                <a:gd name="T13" fmla="*/ 0 h 624"/>
                <a:gd name="T14" fmla="*/ 340 w 453"/>
                <a:gd name="T15" fmla="*/ 227 h 624"/>
                <a:gd name="T16" fmla="*/ 453 w 453"/>
                <a:gd name="T17" fmla="*/ 227 h 624"/>
                <a:gd name="T18" fmla="*/ 453 w 453"/>
                <a:gd name="T19" fmla="*/ 454 h 624"/>
                <a:gd name="T20" fmla="*/ 397 w 453"/>
                <a:gd name="T21" fmla="*/ 454 h 624"/>
                <a:gd name="T22" fmla="*/ 397 w 453"/>
                <a:gd name="T23" fmla="*/ 397 h 624"/>
                <a:gd name="T24" fmla="*/ 340 w 453"/>
                <a:gd name="T25" fmla="*/ 397 h 624"/>
                <a:gd name="T26" fmla="*/ 340 w 453"/>
                <a:gd name="T27" fmla="*/ 567 h 624"/>
                <a:gd name="T28" fmla="*/ 227 w 453"/>
                <a:gd name="T29" fmla="*/ 567 h 624"/>
                <a:gd name="T30" fmla="*/ 227 w 453"/>
                <a:gd name="T31" fmla="*/ 624 h 624"/>
                <a:gd name="T32" fmla="*/ 170 w 453"/>
                <a:gd name="T33" fmla="*/ 624 h 624"/>
                <a:gd name="T34" fmla="*/ 170 w 453"/>
                <a:gd name="T35" fmla="*/ 510 h 624"/>
                <a:gd name="T36" fmla="*/ 0 w 453"/>
                <a:gd name="T3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0" y="51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0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6" name="Freeform 282"/>
            <p:cNvSpPr>
              <a:spLocks/>
            </p:cNvSpPr>
            <p:nvPr/>
          </p:nvSpPr>
          <p:spPr bwMode="auto">
            <a:xfrm>
              <a:off x="246" y="4599"/>
              <a:ext cx="793" cy="624"/>
            </a:xfrm>
            <a:custGeom>
              <a:avLst/>
              <a:gdLst>
                <a:gd name="T0" fmla="*/ 56 w 793"/>
                <a:gd name="T1" fmla="*/ 567 h 624"/>
                <a:gd name="T2" fmla="*/ 56 w 793"/>
                <a:gd name="T3" fmla="*/ 454 h 624"/>
                <a:gd name="T4" fmla="*/ 0 w 793"/>
                <a:gd name="T5" fmla="*/ 454 h 624"/>
                <a:gd name="T6" fmla="*/ 0 w 793"/>
                <a:gd name="T7" fmla="*/ 170 h 624"/>
                <a:gd name="T8" fmla="*/ 226 w 793"/>
                <a:gd name="T9" fmla="*/ 170 h 624"/>
                <a:gd name="T10" fmla="*/ 226 w 793"/>
                <a:gd name="T11" fmla="*/ 113 h 624"/>
                <a:gd name="T12" fmla="*/ 283 w 793"/>
                <a:gd name="T13" fmla="*/ 113 h 624"/>
                <a:gd name="T14" fmla="*/ 283 w 793"/>
                <a:gd name="T15" fmla="*/ 57 h 624"/>
                <a:gd name="T16" fmla="*/ 397 w 793"/>
                <a:gd name="T17" fmla="*/ 57 h 624"/>
                <a:gd name="T18" fmla="*/ 397 w 793"/>
                <a:gd name="T19" fmla="*/ 0 h 624"/>
                <a:gd name="T20" fmla="*/ 567 w 793"/>
                <a:gd name="T21" fmla="*/ 0 h 624"/>
                <a:gd name="T22" fmla="*/ 567 w 793"/>
                <a:gd name="T23" fmla="*/ 113 h 624"/>
                <a:gd name="T24" fmla="*/ 623 w 793"/>
                <a:gd name="T25" fmla="*/ 113 h 624"/>
                <a:gd name="T26" fmla="*/ 623 w 793"/>
                <a:gd name="T27" fmla="*/ 170 h 624"/>
                <a:gd name="T28" fmla="*/ 680 w 793"/>
                <a:gd name="T29" fmla="*/ 170 h 624"/>
                <a:gd name="T30" fmla="*/ 680 w 793"/>
                <a:gd name="T31" fmla="*/ 57 h 624"/>
                <a:gd name="T32" fmla="*/ 737 w 793"/>
                <a:gd name="T33" fmla="*/ 57 h 624"/>
                <a:gd name="T34" fmla="*/ 737 w 793"/>
                <a:gd name="T35" fmla="*/ 113 h 624"/>
                <a:gd name="T36" fmla="*/ 793 w 793"/>
                <a:gd name="T37" fmla="*/ 113 h 624"/>
                <a:gd name="T38" fmla="*/ 793 w 793"/>
                <a:gd name="T39" fmla="*/ 284 h 624"/>
                <a:gd name="T40" fmla="*/ 737 w 793"/>
                <a:gd name="T41" fmla="*/ 284 h 624"/>
                <a:gd name="T42" fmla="*/ 737 w 793"/>
                <a:gd name="T43" fmla="*/ 454 h 624"/>
                <a:gd name="T44" fmla="*/ 623 w 793"/>
                <a:gd name="T45" fmla="*/ 454 h 624"/>
                <a:gd name="T46" fmla="*/ 623 w 793"/>
                <a:gd name="T47" fmla="*/ 567 h 624"/>
                <a:gd name="T48" fmla="*/ 567 w 793"/>
                <a:gd name="T49" fmla="*/ 567 h 624"/>
                <a:gd name="T50" fmla="*/ 567 w 793"/>
                <a:gd name="T51" fmla="*/ 454 h 624"/>
                <a:gd name="T52" fmla="*/ 397 w 793"/>
                <a:gd name="T53" fmla="*/ 454 h 624"/>
                <a:gd name="T54" fmla="*/ 397 w 793"/>
                <a:gd name="T55" fmla="*/ 567 h 624"/>
                <a:gd name="T56" fmla="*/ 340 w 793"/>
                <a:gd name="T57" fmla="*/ 567 h 624"/>
                <a:gd name="T58" fmla="*/ 340 w 793"/>
                <a:gd name="T59" fmla="*/ 624 h 624"/>
                <a:gd name="T60" fmla="*/ 170 w 793"/>
                <a:gd name="T61" fmla="*/ 624 h 624"/>
                <a:gd name="T62" fmla="*/ 170 w 793"/>
                <a:gd name="T63" fmla="*/ 567 h 624"/>
                <a:gd name="T64" fmla="*/ 56 w 793"/>
                <a:gd name="T6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3" h="624">
                  <a:moveTo>
                    <a:pt x="56" y="567"/>
                  </a:moveTo>
                  <a:lnTo>
                    <a:pt x="56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623" y="45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1323" y="4542"/>
              <a:ext cx="567" cy="624"/>
            </a:xfrm>
            <a:custGeom>
              <a:avLst/>
              <a:gdLst>
                <a:gd name="T0" fmla="*/ 0 w 567"/>
                <a:gd name="T1" fmla="*/ 57 h 624"/>
                <a:gd name="T2" fmla="*/ 0 w 567"/>
                <a:gd name="T3" fmla="*/ 284 h 624"/>
                <a:gd name="T4" fmla="*/ 113 w 567"/>
                <a:gd name="T5" fmla="*/ 284 h 624"/>
                <a:gd name="T6" fmla="*/ 113 w 567"/>
                <a:gd name="T7" fmla="*/ 511 h 624"/>
                <a:gd name="T8" fmla="*/ 57 w 567"/>
                <a:gd name="T9" fmla="*/ 511 h 624"/>
                <a:gd name="T10" fmla="*/ 57 w 567"/>
                <a:gd name="T11" fmla="*/ 454 h 624"/>
                <a:gd name="T12" fmla="*/ 0 w 567"/>
                <a:gd name="T13" fmla="*/ 454 h 624"/>
                <a:gd name="T14" fmla="*/ 0 w 567"/>
                <a:gd name="T15" fmla="*/ 624 h 624"/>
                <a:gd name="T16" fmla="*/ 170 w 567"/>
                <a:gd name="T17" fmla="*/ 624 h 624"/>
                <a:gd name="T18" fmla="*/ 170 w 567"/>
                <a:gd name="T19" fmla="*/ 567 h 624"/>
                <a:gd name="T20" fmla="*/ 283 w 567"/>
                <a:gd name="T21" fmla="*/ 567 h 624"/>
                <a:gd name="T22" fmla="*/ 283 w 567"/>
                <a:gd name="T23" fmla="*/ 624 h 624"/>
                <a:gd name="T24" fmla="*/ 397 w 567"/>
                <a:gd name="T25" fmla="*/ 624 h 624"/>
                <a:gd name="T26" fmla="*/ 397 w 567"/>
                <a:gd name="T27" fmla="*/ 511 h 624"/>
                <a:gd name="T28" fmla="*/ 454 w 567"/>
                <a:gd name="T29" fmla="*/ 511 h 624"/>
                <a:gd name="T30" fmla="*/ 454 w 567"/>
                <a:gd name="T31" fmla="*/ 397 h 624"/>
                <a:gd name="T32" fmla="*/ 510 w 567"/>
                <a:gd name="T33" fmla="*/ 397 h 624"/>
                <a:gd name="T34" fmla="*/ 510 w 567"/>
                <a:gd name="T35" fmla="*/ 284 h 624"/>
                <a:gd name="T36" fmla="*/ 567 w 567"/>
                <a:gd name="T37" fmla="*/ 284 h 624"/>
                <a:gd name="T38" fmla="*/ 567 w 567"/>
                <a:gd name="T39" fmla="*/ 227 h 624"/>
                <a:gd name="T40" fmla="*/ 397 w 567"/>
                <a:gd name="T41" fmla="*/ 227 h 624"/>
                <a:gd name="T42" fmla="*/ 397 w 567"/>
                <a:gd name="T43" fmla="*/ 57 h 624"/>
                <a:gd name="T44" fmla="*/ 283 w 567"/>
                <a:gd name="T45" fmla="*/ 57 h 624"/>
                <a:gd name="T46" fmla="*/ 283 w 567"/>
                <a:gd name="T47" fmla="*/ 114 h 624"/>
                <a:gd name="T48" fmla="*/ 170 w 567"/>
                <a:gd name="T49" fmla="*/ 114 h 624"/>
                <a:gd name="T50" fmla="*/ 170 w 567"/>
                <a:gd name="T51" fmla="*/ 57 h 624"/>
                <a:gd name="T52" fmla="*/ 113 w 567"/>
                <a:gd name="T53" fmla="*/ 57 h 624"/>
                <a:gd name="T54" fmla="*/ 113 w 567"/>
                <a:gd name="T55" fmla="*/ 0 h 624"/>
                <a:gd name="T56" fmla="*/ 0 w 567"/>
                <a:gd name="T57" fmla="*/ 0 h 624"/>
                <a:gd name="T58" fmla="*/ 0 w 567"/>
                <a:gd name="T5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24">
                  <a:moveTo>
                    <a:pt x="0" y="57"/>
                  </a:moveTo>
                  <a:lnTo>
                    <a:pt x="0" y="284"/>
                  </a:lnTo>
                  <a:lnTo>
                    <a:pt x="113" y="28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813" y="4032"/>
              <a:ext cx="453" cy="737"/>
            </a:xfrm>
            <a:custGeom>
              <a:avLst/>
              <a:gdLst>
                <a:gd name="T0" fmla="*/ 0 w 453"/>
                <a:gd name="T1" fmla="*/ 680 h 737"/>
                <a:gd name="T2" fmla="*/ 0 w 453"/>
                <a:gd name="T3" fmla="*/ 510 h 737"/>
                <a:gd name="T4" fmla="*/ 56 w 453"/>
                <a:gd name="T5" fmla="*/ 510 h 737"/>
                <a:gd name="T6" fmla="*/ 56 w 453"/>
                <a:gd name="T7" fmla="*/ 454 h 737"/>
                <a:gd name="T8" fmla="*/ 113 w 453"/>
                <a:gd name="T9" fmla="*/ 454 h 737"/>
                <a:gd name="T10" fmla="*/ 113 w 453"/>
                <a:gd name="T11" fmla="*/ 170 h 737"/>
                <a:gd name="T12" fmla="*/ 170 w 453"/>
                <a:gd name="T13" fmla="*/ 170 h 737"/>
                <a:gd name="T14" fmla="*/ 170 w 453"/>
                <a:gd name="T15" fmla="*/ 113 h 737"/>
                <a:gd name="T16" fmla="*/ 226 w 453"/>
                <a:gd name="T17" fmla="*/ 113 h 737"/>
                <a:gd name="T18" fmla="*/ 226 w 453"/>
                <a:gd name="T19" fmla="*/ 57 h 737"/>
                <a:gd name="T20" fmla="*/ 283 w 453"/>
                <a:gd name="T21" fmla="*/ 57 h 737"/>
                <a:gd name="T22" fmla="*/ 283 w 453"/>
                <a:gd name="T23" fmla="*/ 0 h 737"/>
                <a:gd name="T24" fmla="*/ 340 w 453"/>
                <a:gd name="T25" fmla="*/ 0 h 737"/>
                <a:gd name="T26" fmla="*/ 340 w 453"/>
                <a:gd name="T27" fmla="*/ 113 h 737"/>
                <a:gd name="T28" fmla="*/ 397 w 453"/>
                <a:gd name="T29" fmla="*/ 113 h 737"/>
                <a:gd name="T30" fmla="*/ 397 w 453"/>
                <a:gd name="T31" fmla="*/ 170 h 737"/>
                <a:gd name="T32" fmla="*/ 453 w 453"/>
                <a:gd name="T33" fmla="*/ 170 h 737"/>
                <a:gd name="T34" fmla="*/ 453 w 453"/>
                <a:gd name="T35" fmla="*/ 397 h 737"/>
                <a:gd name="T36" fmla="*/ 397 w 453"/>
                <a:gd name="T37" fmla="*/ 397 h 737"/>
                <a:gd name="T38" fmla="*/ 397 w 453"/>
                <a:gd name="T39" fmla="*/ 510 h 737"/>
                <a:gd name="T40" fmla="*/ 453 w 453"/>
                <a:gd name="T41" fmla="*/ 510 h 737"/>
                <a:gd name="T42" fmla="*/ 453 w 453"/>
                <a:gd name="T43" fmla="*/ 567 h 737"/>
                <a:gd name="T44" fmla="*/ 397 w 453"/>
                <a:gd name="T45" fmla="*/ 567 h 737"/>
                <a:gd name="T46" fmla="*/ 397 w 453"/>
                <a:gd name="T47" fmla="*/ 680 h 737"/>
                <a:gd name="T48" fmla="*/ 170 w 453"/>
                <a:gd name="T49" fmla="*/ 680 h 737"/>
                <a:gd name="T50" fmla="*/ 170 w 453"/>
                <a:gd name="T51" fmla="*/ 624 h 737"/>
                <a:gd name="T52" fmla="*/ 113 w 453"/>
                <a:gd name="T53" fmla="*/ 624 h 737"/>
                <a:gd name="T54" fmla="*/ 113 w 453"/>
                <a:gd name="T55" fmla="*/ 737 h 737"/>
                <a:gd name="T56" fmla="*/ 56 w 453"/>
                <a:gd name="T57" fmla="*/ 737 h 737"/>
                <a:gd name="T58" fmla="*/ 56 w 453"/>
                <a:gd name="T59" fmla="*/ 680 h 737"/>
                <a:gd name="T60" fmla="*/ 0 w 453"/>
                <a:gd name="T61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3" h="737">
                  <a:moveTo>
                    <a:pt x="0" y="680"/>
                  </a:move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1210" y="3748"/>
              <a:ext cx="850" cy="1021"/>
            </a:xfrm>
            <a:custGeom>
              <a:avLst/>
              <a:gdLst>
                <a:gd name="T0" fmla="*/ 793 w 850"/>
                <a:gd name="T1" fmla="*/ 908 h 1021"/>
                <a:gd name="T2" fmla="*/ 793 w 850"/>
                <a:gd name="T3" fmla="*/ 738 h 1021"/>
                <a:gd name="T4" fmla="*/ 850 w 850"/>
                <a:gd name="T5" fmla="*/ 738 h 1021"/>
                <a:gd name="T6" fmla="*/ 850 w 850"/>
                <a:gd name="T7" fmla="*/ 568 h 1021"/>
                <a:gd name="T8" fmla="*/ 737 w 850"/>
                <a:gd name="T9" fmla="*/ 568 h 1021"/>
                <a:gd name="T10" fmla="*/ 737 w 850"/>
                <a:gd name="T11" fmla="*/ 454 h 1021"/>
                <a:gd name="T12" fmla="*/ 793 w 850"/>
                <a:gd name="T13" fmla="*/ 454 h 1021"/>
                <a:gd name="T14" fmla="*/ 793 w 850"/>
                <a:gd name="T15" fmla="*/ 227 h 1021"/>
                <a:gd name="T16" fmla="*/ 737 w 850"/>
                <a:gd name="T17" fmla="*/ 227 h 1021"/>
                <a:gd name="T18" fmla="*/ 737 w 850"/>
                <a:gd name="T19" fmla="*/ 0 h 1021"/>
                <a:gd name="T20" fmla="*/ 510 w 850"/>
                <a:gd name="T21" fmla="*/ 0 h 1021"/>
                <a:gd name="T22" fmla="*/ 510 w 850"/>
                <a:gd name="T23" fmla="*/ 57 h 1021"/>
                <a:gd name="T24" fmla="*/ 453 w 850"/>
                <a:gd name="T25" fmla="*/ 57 h 1021"/>
                <a:gd name="T26" fmla="*/ 453 w 850"/>
                <a:gd name="T27" fmla="*/ 0 h 1021"/>
                <a:gd name="T28" fmla="*/ 340 w 850"/>
                <a:gd name="T29" fmla="*/ 0 h 1021"/>
                <a:gd name="T30" fmla="*/ 340 w 850"/>
                <a:gd name="T31" fmla="*/ 171 h 1021"/>
                <a:gd name="T32" fmla="*/ 170 w 850"/>
                <a:gd name="T33" fmla="*/ 171 h 1021"/>
                <a:gd name="T34" fmla="*/ 170 w 850"/>
                <a:gd name="T35" fmla="*/ 227 h 1021"/>
                <a:gd name="T36" fmla="*/ 56 w 850"/>
                <a:gd name="T37" fmla="*/ 227 h 1021"/>
                <a:gd name="T38" fmla="*/ 56 w 850"/>
                <a:gd name="T39" fmla="*/ 681 h 1021"/>
                <a:gd name="T40" fmla="*/ 0 w 850"/>
                <a:gd name="T41" fmla="*/ 681 h 1021"/>
                <a:gd name="T42" fmla="*/ 0 w 850"/>
                <a:gd name="T43" fmla="*/ 794 h 1021"/>
                <a:gd name="T44" fmla="*/ 56 w 850"/>
                <a:gd name="T45" fmla="*/ 794 h 1021"/>
                <a:gd name="T46" fmla="*/ 56 w 850"/>
                <a:gd name="T47" fmla="*/ 851 h 1021"/>
                <a:gd name="T48" fmla="*/ 113 w 850"/>
                <a:gd name="T49" fmla="*/ 851 h 1021"/>
                <a:gd name="T50" fmla="*/ 113 w 850"/>
                <a:gd name="T51" fmla="*/ 794 h 1021"/>
                <a:gd name="T52" fmla="*/ 226 w 850"/>
                <a:gd name="T53" fmla="*/ 794 h 1021"/>
                <a:gd name="T54" fmla="*/ 226 w 850"/>
                <a:gd name="T55" fmla="*/ 851 h 1021"/>
                <a:gd name="T56" fmla="*/ 283 w 850"/>
                <a:gd name="T57" fmla="*/ 851 h 1021"/>
                <a:gd name="T58" fmla="*/ 283 w 850"/>
                <a:gd name="T59" fmla="*/ 908 h 1021"/>
                <a:gd name="T60" fmla="*/ 340 w 850"/>
                <a:gd name="T61" fmla="*/ 908 h 1021"/>
                <a:gd name="T62" fmla="*/ 396 w 850"/>
                <a:gd name="T63" fmla="*/ 908 h 1021"/>
                <a:gd name="T64" fmla="*/ 396 w 850"/>
                <a:gd name="T65" fmla="*/ 851 h 1021"/>
                <a:gd name="T66" fmla="*/ 510 w 850"/>
                <a:gd name="T67" fmla="*/ 851 h 1021"/>
                <a:gd name="T68" fmla="*/ 510 w 850"/>
                <a:gd name="T69" fmla="*/ 1021 h 1021"/>
                <a:gd name="T70" fmla="*/ 737 w 850"/>
                <a:gd name="T71" fmla="*/ 1021 h 1021"/>
                <a:gd name="T72" fmla="*/ 737 w 850"/>
                <a:gd name="T73" fmla="*/ 964 h 1021"/>
                <a:gd name="T74" fmla="*/ 793 w 850"/>
                <a:gd name="T75" fmla="*/ 964 h 1021"/>
                <a:gd name="T76" fmla="*/ 793 w 850"/>
                <a:gd name="T77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0" h="1021">
                  <a:moveTo>
                    <a:pt x="793" y="908"/>
                  </a:moveTo>
                  <a:lnTo>
                    <a:pt x="793" y="738"/>
                  </a:lnTo>
                  <a:lnTo>
                    <a:pt x="850" y="738"/>
                  </a:lnTo>
                  <a:lnTo>
                    <a:pt x="850" y="568"/>
                  </a:lnTo>
                  <a:lnTo>
                    <a:pt x="737" y="568"/>
                  </a:lnTo>
                  <a:lnTo>
                    <a:pt x="737" y="454"/>
                  </a:lnTo>
                  <a:lnTo>
                    <a:pt x="793" y="45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40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510" y="851"/>
                  </a:lnTo>
                  <a:lnTo>
                    <a:pt x="510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947" y="3522"/>
              <a:ext cx="680" cy="1134"/>
            </a:xfrm>
            <a:custGeom>
              <a:avLst/>
              <a:gdLst>
                <a:gd name="T0" fmla="*/ 0 w 680"/>
                <a:gd name="T1" fmla="*/ 226 h 1134"/>
                <a:gd name="T2" fmla="*/ 0 w 680"/>
                <a:gd name="T3" fmla="*/ 453 h 1134"/>
                <a:gd name="T4" fmla="*/ 56 w 680"/>
                <a:gd name="T5" fmla="*/ 453 h 1134"/>
                <a:gd name="T6" fmla="*/ 56 w 680"/>
                <a:gd name="T7" fmla="*/ 680 h 1134"/>
                <a:gd name="T8" fmla="*/ 0 w 680"/>
                <a:gd name="T9" fmla="*/ 680 h 1134"/>
                <a:gd name="T10" fmla="*/ 0 w 680"/>
                <a:gd name="T11" fmla="*/ 794 h 1134"/>
                <a:gd name="T12" fmla="*/ 113 w 680"/>
                <a:gd name="T13" fmla="*/ 794 h 1134"/>
                <a:gd name="T14" fmla="*/ 113 w 680"/>
                <a:gd name="T15" fmla="*/ 964 h 1134"/>
                <a:gd name="T16" fmla="*/ 56 w 680"/>
                <a:gd name="T17" fmla="*/ 964 h 1134"/>
                <a:gd name="T18" fmla="*/ 56 w 680"/>
                <a:gd name="T19" fmla="*/ 1134 h 1134"/>
                <a:gd name="T20" fmla="*/ 226 w 680"/>
                <a:gd name="T21" fmla="*/ 1134 h 1134"/>
                <a:gd name="T22" fmla="*/ 226 w 680"/>
                <a:gd name="T23" fmla="*/ 1077 h 1134"/>
                <a:gd name="T24" fmla="*/ 283 w 680"/>
                <a:gd name="T25" fmla="*/ 1077 h 1134"/>
                <a:gd name="T26" fmla="*/ 283 w 680"/>
                <a:gd name="T27" fmla="*/ 1020 h 1134"/>
                <a:gd name="T28" fmla="*/ 397 w 680"/>
                <a:gd name="T29" fmla="*/ 1020 h 1134"/>
                <a:gd name="T30" fmla="*/ 397 w 680"/>
                <a:gd name="T31" fmla="*/ 850 h 1134"/>
                <a:gd name="T32" fmla="*/ 453 w 680"/>
                <a:gd name="T33" fmla="*/ 850 h 1134"/>
                <a:gd name="T34" fmla="*/ 453 w 680"/>
                <a:gd name="T35" fmla="*/ 794 h 1134"/>
                <a:gd name="T36" fmla="*/ 510 w 680"/>
                <a:gd name="T37" fmla="*/ 794 h 1134"/>
                <a:gd name="T38" fmla="*/ 510 w 680"/>
                <a:gd name="T39" fmla="*/ 680 h 1134"/>
                <a:gd name="T40" fmla="*/ 453 w 680"/>
                <a:gd name="T41" fmla="*/ 680 h 1134"/>
                <a:gd name="T42" fmla="*/ 453 w 680"/>
                <a:gd name="T43" fmla="*/ 623 h 1134"/>
                <a:gd name="T44" fmla="*/ 510 w 680"/>
                <a:gd name="T45" fmla="*/ 623 h 1134"/>
                <a:gd name="T46" fmla="*/ 510 w 680"/>
                <a:gd name="T47" fmla="*/ 567 h 1134"/>
                <a:gd name="T48" fmla="*/ 680 w 680"/>
                <a:gd name="T49" fmla="*/ 567 h 1134"/>
                <a:gd name="T50" fmla="*/ 680 w 680"/>
                <a:gd name="T51" fmla="*/ 453 h 1134"/>
                <a:gd name="T52" fmla="*/ 567 w 680"/>
                <a:gd name="T53" fmla="*/ 453 h 1134"/>
                <a:gd name="T54" fmla="*/ 567 w 680"/>
                <a:gd name="T55" fmla="*/ 340 h 1134"/>
                <a:gd name="T56" fmla="*/ 623 w 680"/>
                <a:gd name="T57" fmla="*/ 340 h 1134"/>
                <a:gd name="T58" fmla="*/ 623 w 680"/>
                <a:gd name="T59" fmla="*/ 226 h 1134"/>
                <a:gd name="T60" fmla="*/ 680 w 680"/>
                <a:gd name="T61" fmla="*/ 226 h 1134"/>
                <a:gd name="T62" fmla="*/ 680 w 680"/>
                <a:gd name="T63" fmla="*/ 56 h 1134"/>
                <a:gd name="T64" fmla="*/ 510 w 680"/>
                <a:gd name="T65" fmla="*/ 56 h 1134"/>
                <a:gd name="T66" fmla="*/ 510 w 680"/>
                <a:gd name="T67" fmla="*/ 0 h 1134"/>
                <a:gd name="T68" fmla="*/ 340 w 680"/>
                <a:gd name="T69" fmla="*/ 0 h 1134"/>
                <a:gd name="T70" fmla="*/ 340 w 680"/>
                <a:gd name="T71" fmla="*/ 56 h 1134"/>
                <a:gd name="T72" fmla="*/ 283 w 680"/>
                <a:gd name="T73" fmla="*/ 56 h 1134"/>
                <a:gd name="T74" fmla="*/ 283 w 680"/>
                <a:gd name="T75" fmla="*/ 113 h 1134"/>
                <a:gd name="T76" fmla="*/ 226 w 680"/>
                <a:gd name="T77" fmla="*/ 113 h 1134"/>
                <a:gd name="T78" fmla="*/ 226 w 680"/>
                <a:gd name="T79" fmla="*/ 56 h 1134"/>
                <a:gd name="T80" fmla="*/ 113 w 680"/>
                <a:gd name="T81" fmla="*/ 56 h 1134"/>
                <a:gd name="T82" fmla="*/ 113 w 680"/>
                <a:gd name="T83" fmla="*/ 170 h 1134"/>
                <a:gd name="T84" fmla="*/ 56 w 680"/>
                <a:gd name="T85" fmla="*/ 170 h 1134"/>
                <a:gd name="T86" fmla="*/ 56 w 680"/>
                <a:gd name="T87" fmla="*/ 226 h 1134"/>
                <a:gd name="T88" fmla="*/ 0 w 680"/>
                <a:gd name="T89" fmla="*/ 22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1134">
                  <a:moveTo>
                    <a:pt x="0" y="226"/>
                  </a:moveTo>
                  <a:lnTo>
                    <a:pt x="0" y="453"/>
                  </a:lnTo>
                  <a:lnTo>
                    <a:pt x="56" y="45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1134"/>
                  </a:lnTo>
                  <a:lnTo>
                    <a:pt x="226" y="1134"/>
                  </a:lnTo>
                  <a:lnTo>
                    <a:pt x="226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397" y="1020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680" y="226"/>
                  </a:lnTo>
                  <a:lnTo>
                    <a:pt x="68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4668" y="6413"/>
              <a:ext cx="1134" cy="1134"/>
            </a:xfrm>
            <a:custGeom>
              <a:avLst/>
              <a:gdLst>
                <a:gd name="T0" fmla="*/ 57 w 1134"/>
                <a:gd name="T1" fmla="*/ 0 h 1134"/>
                <a:gd name="T2" fmla="*/ 454 w 1134"/>
                <a:gd name="T3" fmla="*/ 0 h 1134"/>
                <a:gd name="T4" fmla="*/ 454 w 1134"/>
                <a:gd name="T5" fmla="*/ 57 h 1134"/>
                <a:gd name="T6" fmla="*/ 511 w 1134"/>
                <a:gd name="T7" fmla="*/ 57 h 1134"/>
                <a:gd name="T8" fmla="*/ 511 w 1134"/>
                <a:gd name="T9" fmla="*/ 171 h 1134"/>
                <a:gd name="T10" fmla="*/ 567 w 1134"/>
                <a:gd name="T11" fmla="*/ 171 h 1134"/>
                <a:gd name="T12" fmla="*/ 567 w 1134"/>
                <a:gd name="T13" fmla="*/ 227 h 1134"/>
                <a:gd name="T14" fmla="*/ 624 w 1134"/>
                <a:gd name="T15" fmla="*/ 227 h 1134"/>
                <a:gd name="T16" fmla="*/ 624 w 1134"/>
                <a:gd name="T17" fmla="*/ 397 h 1134"/>
                <a:gd name="T18" fmla="*/ 681 w 1134"/>
                <a:gd name="T19" fmla="*/ 397 h 1134"/>
                <a:gd name="T20" fmla="*/ 681 w 1134"/>
                <a:gd name="T21" fmla="*/ 454 h 1134"/>
                <a:gd name="T22" fmla="*/ 737 w 1134"/>
                <a:gd name="T23" fmla="*/ 454 h 1134"/>
                <a:gd name="T24" fmla="*/ 737 w 1134"/>
                <a:gd name="T25" fmla="*/ 567 h 1134"/>
                <a:gd name="T26" fmla="*/ 794 w 1134"/>
                <a:gd name="T27" fmla="*/ 567 h 1134"/>
                <a:gd name="T28" fmla="*/ 794 w 1134"/>
                <a:gd name="T29" fmla="*/ 624 h 1134"/>
                <a:gd name="T30" fmla="*/ 851 w 1134"/>
                <a:gd name="T31" fmla="*/ 624 h 1134"/>
                <a:gd name="T32" fmla="*/ 851 w 1134"/>
                <a:gd name="T33" fmla="*/ 738 h 1134"/>
                <a:gd name="T34" fmla="*/ 908 w 1134"/>
                <a:gd name="T35" fmla="*/ 738 h 1134"/>
                <a:gd name="T36" fmla="*/ 908 w 1134"/>
                <a:gd name="T37" fmla="*/ 851 h 1134"/>
                <a:gd name="T38" fmla="*/ 964 w 1134"/>
                <a:gd name="T39" fmla="*/ 851 h 1134"/>
                <a:gd name="T40" fmla="*/ 964 w 1134"/>
                <a:gd name="T41" fmla="*/ 964 h 1134"/>
                <a:gd name="T42" fmla="*/ 1021 w 1134"/>
                <a:gd name="T43" fmla="*/ 964 h 1134"/>
                <a:gd name="T44" fmla="*/ 1021 w 1134"/>
                <a:gd name="T45" fmla="*/ 1021 h 1134"/>
                <a:gd name="T46" fmla="*/ 1078 w 1134"/>
                <a:gd name="T47" fmla="*/ 1021 h 1134"/>
                <a:gd name="T48" fmla="*/ 1078 w 1134"/>
                <a:gd name="T49" fmla="*/ 1078 h 1134"/>
                <a:gd name="T50" fmla="*/ 1134 w 1134"/>
                <a:gd name="T51" fmla="*/ 1078 h 1134"/>
                <a:gd name="T52" fmla="*/ 1134 w 1134"/>
                <a:gd name="T53" fmla="*/ 1134 h 1134"/>
                <a:gd name="T54" fmla="*/ 1021 w 1134"/>
                <a:gd name="T55" fmla="*/ 1134 h 1134"/>
                <a:gd name="T56" fmla="*/ 1021 w 1134"/>
                <a:gd name="T57" fmla="*/ 1078 h 1134"/>
                <a:gd name="T58" fmla="*/ 908 w 1134"/>
                <a:gd name="T59" fmla="*/ 1078 h 1134"/>
                <a:gd name="T60" fmla="*/ 908 w 1134"/>
                <a:gd name="T61" fmla="*/ 1021 h 1134"/>
                <a:gd name="T62" fmla="*/ 851 w 1134"/>
                <a:gd name="T63" fmla="*/ 1021 h 1134"/>
                <a:gd name="T64" fmla="*/ 851 w 1134"/>
                <a:gd name="T65" fmla="*/ 964 h 1134"/>
                <a:gd name="T66" fmla="*/ 737 w 1134"/>
                <a:gd name="T67" fmla="*/ 964 h 1134"/>
                <a:gd name="T68" fmla="*/ 737 w 1134"/>
                <a:gd name="T69" fmla="*/ 908 h 1134"/>
                <a:gd name="T70" fmla="*/ 681 w 1134"/>
                <a:gd name="T71" fmla="*/ 908 h 1134"/>
                <a:gd name="T72" fmla="*/ 681 w 1134"/>
                <a:gd name="T73" fmla="*/ 851 h 1134"/>
                <a:gd name="T74" fmla="*/ 567 w 1134"/>
                <a:gd name="T75" fmla="*/ 851 h 1134"/>
                <a:gd name="T76" fmla="*/ 567 w 1134"/>
                <a:gd name="T77" fmla="*/ 681 h 1134"/>
                <a:gd name="T78" fmla="*/ 511 w 1134"/>
                <a:gd name="T79" fmla="*/ 681 h 1134"/>
                <a:gd name="T80" fmla="*/ 511 w 1134"/>
                <a:gd name="T81" fmla="*/ 567 h 1134"/>
                <a:gd name="T82" fmla="*/ 454 w 1134"/>
                <a:gd name="T83" fmla="*/ 567 h 1134"/>
                <a:gd name="T84" fmla="*/ 454 w 1134"/>
                <a:gd name="T85" fmla="*/ 511 h 1134"/>
                <a:gd name="T86" fmla="*/ 341 w 1134"/>
                <a:gd name="T87" fmla="*/ 511 h 1134"/>
                <a:gd name="T88" fmla="*/ 341 w 1134"/>
                <a:gd name="T89" fmla="*/ 454 h 1134"/>
                <a:gd name="T90" fmla="*/ 114 w 1134"/>
                <a:gd name="T91" fmla="*/ 454 h 1134"/>
                <a:gd name="T92" fmla="*/ 114 w 1134"/>
                <a:gd name="T93" fmla="*/ 397 h 1134"/>
                <a:gd name="T94" fmla="*/ 57 w 1134"/>
                <a:gd name="T95" fmla="*/ 397 h 1134"/>
                <a:gd name="T96" fmla="*/ 57 w 1134"/>
                <a:gd name="T97" fmla="*/ 227 h 1134"/>
                <a:gd name="T98" fmla="*/ 0 w 1134"/>
                <a:gd name="T99" fmla="*/ 227 h 1134"/>
                <a:gd name="T100" fmla="*/ 0 w 1134"/>
                <a:gd name="T101" fmla="*/ 57 h 1134"/>
                <a:gd name="T102" fmla="*/ 57 w 1134"/>
                <a:gd name="T103" fmla="*/ 57 h 1134"/>
                <a:gd name="T104" fmla="*/ 57 w 1134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34">
                  <a:moveTo>
                    <a:pt x="57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851"/>
                  </a:lnTo>
                  <a:lnTo>
                    <a:pt x="964" y="85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078"/>
                  </a:lnTo>
                  <a:lnTo>
                    <a:pt x="908" y="1078"/>
                  </a:lnTo>
                  <a:lnTo>
                    <a:pt x="908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737" y="964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567" y="851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4101" y="5960"/>
              <a:ext cx="624" cy="510"/>
            </a:xfrm>
            <a:custGeom>
              <a:avLst/>
              <a:gdLst>
                <a:gd name="T0" fmla="*/ 624 w 624"/>
                <a:gd name="T1" fmla="*/ 510 h 510"/>
                <a:gd name="T2" fmla="*/ 624 w 624"/>
                <a:gd name="T3" fmla="*/ 340 h 510"/>
                <a:gd name="T4" fmla="*/ 567 w 624"/>
                <a:gd name="T5" fmla="*/ 340 h 510"/>
                <a:gd name="T6" fmla="*/ 567 w 624"/>
                <a:gd name="T7" fmla="*/ 283 h 510"/>
                <a:gd name="T8" fmla="*/ 511 w 624"/>
                <a:gd name="T9" fmla="*/ 283 h 510"/>
                <a:gd name="T10" fmla="*/ 511 w 624"/>
                <a:gd name="T11" fmla="*/ 227 h 510"/>
                <a:gd name="T12" fmla="*/ 454 w 624"/>
                <a:gd name="T13" fmla="*/ 227 h 510"/>
                <a:gd name="T14" fmla="*/ 454 w 624"/>
                <a:gd name="T15" fmla="*/ 170 h 510"/>
                <a:gd name="T16" fmla="*/ 511 w 624"/>
                <a:gd name="T17" fmla="*/ 170 h 510"/>
                <a:gd name="T18" fmla="*/ 511 w 624"/>
                <a:gd name="T19" fmla="*/ 113 h 510"/>
                <a:gd name="T20" fmla="*/ 454 w 624"/>
                <a:gd name="T21" fmla="*/ 113 h 510"/>
                <a:gd name="T22" fmla="*/ 454 w 624"/>
                <a:gd name="T23" fmla="*/ 57 h 510"/>
                <a:gd name="T24" fmla="*/ 397 w 624"/>
                <a:gd name="T25" fmla="*/ 57 h 510"/>
                <a:gd name="T26" fmla="*/ 397 w 624"/>
                <a:gd name="T27" fmla="*/ 0 h 510"/>
                <a:gd name="T28" fmla="*/ 341 w 624"/>
                <a:gd name="T29" fmla="*/ 0 h 510"/>
                <a:gd name="T30" fmla="*/ 227 w 624"/>
                <a:gd name="T31" fmla="*/ 0 h 510"/>
                <a:gd name="T32" fmla="*/ 227 w 624"/>
                <a:gd name="T33" fmla="*/ 57 h 510"/>
                <a:gd name="T34" fmla="*/ 170 w 624"/>
                <a:gd name="T35" fmla="*/ 57 h 510"/>
                <a:gd name="T36" fmla="*/ 170 w 624"/>
                <a:gd name="T37" fmla="*/ 0 h 510"/>
                <a:gd name="T38" fmla="*/ 114 w 624"/>
                <a:gd name="T39" fmla="*/ 0 h 510"/>
                <a:gd name="T40" fmla="*/ 114 w 624"/>
                <a:gd name="T41" fmla="*/ 170 h 510"/>
                <a:gd name="T42" fmla="*/ 0 w 624"/>
                <a:gd name="T43" fmla="*/ 170 h 510"/>
                <a:gd name="T44" fmla="*/ 0 w 624"/>
                <a:gd name="T45" fmla="*/ 283 h 510"/>
                <a:gd name="T46" fmla="*/ 114 w 624"/>
                <a:gd name="T47" fmla="*/ 283 h 510"/>
                <a:gd name="T48" fmla="*/ 114 w 624"/>
                <a:gd name="T49" fmla="*/ 340 h 510"/>
                <a:gd name="T50" fmla="*/ 227 w 624"/>
                <a:gd name="T51" fmla="*/ 340 h 510"/>
                <a:gd name="T52" fmla="*/ 227 w 624"/>
                <a:gd name="T53" fmla="*/ 453 h 510"/>
                <a:gd name="T54" fmla="*/ 341 w 624"/>
                <a:gd name="T55" fmla="*/ 453 h 510"/>
                <a:gd name="T56" fmla="*/ 341 w 624"/>
                <a:gd name="T57" fmla="*/ 510 h 510"/>
                <a:gd name="T58" fmla="*/ 454 w 624"/>
                <a:gd name="T59" fmla="*/ 510 h 510"/>
                <a:gd name="T60" fmla="*/ 454 w 624"/>
                <a:gd name="T61" fmla="*/ 453 h 510"/>
                <a:gd name="T62" fmla="*/ 511 w 624"/>
                <a:gd name="T63" fmla="*/ 453 h 510"/>
                <a:gd name="T64" fmla="*/ 511 w 624"/>
                <a:gd name="T65" fmla="*/ 510 h 510"/>
                <a:gd name="T66" fmla="*/ 624 w 624"/>
                <a:gd name="T6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510">
                  <a:moveTo>
                    <a:pt x="624" y="510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624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4385" y="5506"/>
              <a:ext cx="737" cy="907"/>
            </a:xfrm>
            <a:custGeom>
              <a:avLst/>
              <a:gdLst>
                <a:gd name="T0" fmla="*/ 737 w 737"/>
                <a:gd name="T1" fmla="*/ 907 h 907"/>
                <a:gd name="T2" fmla="*/ 340 w 737"/>
                <a:gd name="T3" fmla="*/ 907 h 907"/>
                <a:gd name="T4" fmla="*/ 340 w 737"/>
                <a:gd name="T5" fmla="*/ 794 h 907"/>
                <a:gd name="T6" fmla="*/ 283 w 737"/>
                <a:gd name="T7" fmla="*/ 794 h 907"/>
                <a:gd name="T8" fmla="*/ 283 w 737"/>
                <a:gd name="T9" fmla="*/ 737 h 907"/>
                <a:gd name="T10" fmla="*/ 227 w 737"/>
                <a:gd name="T11" fmla="*/ 737 h 907"/>
                <a:gd name="T12" fmla="*/ 227 w 737"/>
                <a:gd name="T13" fmla="*/ 681 h 907"/>
                <a:gd name="T14" fmla="*/ 170 w 737"/>
                <a:gd name="T15" fmla="*/ 681 h 907"/>
                <a:gd name="T16" fmla="*/ 170 w 737"/>
                <a:gd name="T17" fmla="*/ 624 h 907"/>
                <a:gd name="T18" fmla="*/ 227 w 737"/>
                <a:gd name="T19" fmla="*/ 624 h 907"/>
                <a:gd name="T20" fmla="*/ 227 w 737"/>
                <a:gd name="T21" fmla="*/ 567 h 907"/>
                <a:gd name="T22" fmla="*/ 170 w 737"/>
                <a:gd name="T23" fmla="*/ 567 h 907"/>
                <a:gd name="T24" fmla="*/ 170 w 737"/>
                <a:gd name="T25" fmla="*/ 511 h 907"/>
                <a:gd name="T26" fmla="*/ 113 w 737"/>
                <a:gd name="T27" fmla="*/ 511 h 907"/>
                <a:gd name="T28" fmla="*/ 113 w 737"/>
                <a:gd name="T29" fmla="*/ 454 h 907"/>
                <a:gd name="T30" fmla="*/ 57 w 737"/>
                <a:gd name="T31" fmla="*/ 454 h 907"/>
                <a:gd name="T32" fmla="*/ 57 w 737"/>
                <a:gd name="T33" fmla="*/ 170 h 907"/>
                <a:gd name="T34" fmla="*/ 0 w 737"/>
                <a:gd name="T35" fmla="*/ 170 h 907"/>
                <a:gd name="T36" fmla="*/ 0 w 737"/>
                <a:gd name="T37" fmla="*/ 114 h 907"/>
                <a:gd name="T38" fmla="*/ 57 w 737"/>
                <a:gd name="T39" fmla="*/ 114 h 907"/>
                <a:gd name="T40" fmla="*/ 57 w 737"/>
                <a:gd name="T41" fmla="*/ 57 h 907"/>
                <a:gd name="T42" fmla="*/ 170 w 737"/>
                <a:gd name="T43" fmla="*/ 57 h 907"/>
                <a:gd name="T44" fmla="*/ 170 w 737"/>
                <a:gd name="T45" fmla="*/ 0 h 907"/>
                <a:gd name="T46" fmla="*/ 340 w 737"/>
                <a:gd name="T47" fmla="*/ 0 h 907"/>
                <a:gd name="T48" fmla="*/ 340 w 737"/>
                <a:gd name="T49" fmla="*/ 170 h 907"/>
                <a:gd name="T50" fmla="*/ 397 w 737"/>
                <a:gd name="T51" fmla="*/ 170 h 907"/>
                <a:gd name="T52" fmla="*/ 397 w 737"/>
                <a:gd name="T53" fmla="*/ 284 h 907"/>
                <a:gd name="T54" fmla="*/ 453 w 737"/>
                <a:gd name="T55" fmla="*/ 284 h 907"/>
                <a:gd name="T56" fmla="*/ 453 w 737"/>
                <a:gd name="T57" fmla="*/ 397 h 907"/>
                <a:gd name="T58" fmla="*/ 510 w 737"/>
                <a:gd name="T59" fmla="*/ 397 h 907"/>
                <a:gd name="T60" fmla="*/ 510 w 737"/>
                <a:gd name="T61" fmla="*/ 511 h 907"/>
                <a:gd name="T62" fmla="*/ 567 w 737"/>
                <a:gd name="T63" fmla="*/ 511 h 907"/>
                <a:gd name="T64" fmla="*/ 567 w 737"/>
                <a:gd name="T65" fmla="*/ 624 h 907"/>
                <a:gd name="T66" fmla="*/ 624 w 737"/>
                <a:gd name="T67" fmla="*/ 624 h 907"/>
                <a:gd name="T68" fmla="*/ 624 w 737"/>
                <a:gd name="T69" fmla="*/ 681 h 907"/>
                <a:gd name="T70" fmla="*/ 680 w 737"/>
                <a:gd name="T71" fmla="*/ 681 h 907"/>
                <a:gd name="T72" fmla="*/ 680 w 737"/>
                <a:gd name="T73" fmla="*/ 794 h 907"/>
                <a:gd name="T74" fmla="*/ 737 w 737"/>
                <a:gd name="T75" fmla="*/ 794 h 907"/>
                <a:gd name="T76" fmla="*/ 737 w 737"/>
                <a:gd name="T7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07">
                  <a:moveTo>
                    <a:pt x="737" y="907"/>
                  </a:moveTo>
                  <a:lnTo>
                    <a:pt x="340" y="907"/>
                  </a:lnTo>
                  <a:lnTo>
                    <a:pt x="340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3478" y="4996"/>
              <a:ext cx="964" cy="1134"/>
            </a:xfrm>
            <a:custGeom>
              <a:avLst/>
              <a:gdLst>
                <a:gd name="T0" fmla="*/ 907 w 964"/>
                <a:gd name="T1" fmla="*/ 624 h 1134"/>
                <a:gd name="T2" fmla="*/ 907 w 964"/>
                <a:gd name="T3" fmla="*/ 680 h 1134"/>
                <a:gd name="T4" fmla="*/ 964 w 964"/>
                <a:gd name="T5" fmla="*/ 680 h 1134"/>
                <a:gd name="T6" fmla="*/ 964 w 964"/>
                <a:gd name="T7" fmla="*/ 964 h 1134"/>
                <a:gd name="T8" fmla="*/ 850 w 964"/>
                <a:gd name="T9" fmla="*/ 964 h 1134"/>
                <a:gd name="T10" fmla="*/ 850 w 964"/>
                <a:gd name="T11" fmla="*/ 1021 h 1134"/>
                <a:gd name="T12" fmla="*/ 793 w 964"/>
                <a:gd name="T13" fmla="*/ 1021 h 1134"/>
                <a:gd name="T14" fmla="*/ 793 w 964"/>
                <a:gd name="T15" fmla="*/ 964 h 1134"/>
                <a:gd name="T16" fmla="*/ 737 w 964"/>
                <a:gd name="T17" fmla="*/ 964 h 1134"/>
                <a:gd name="T18" fmla="*/ 737 w 964"/>
                <a:gd name="T19" fmla="*/ 1134 h 1134"/>
                <a:gd name="T20" fmla="*/ 510 w 964"/>
                <a:gd name="T21" fmla="*/ 1134 h 1134"/>
                <a:gd name="T22" fmla="*/ 510 w 964"/>
                <a:gd name="T23" fmla="*/ 1077 h 1134"/>
                <a:gd name="T24" fmla="*/ 453 w 964"/>
                <a:gd name="T25" fmla="*/ 1077 h 1134"/>
                <a:gd name="T26" fmla="*/ 453 w 964"/>
                <a:gd name="T27" fmla="*/ 1021 h 1134"/>
                <a:gd name="T28" fmla="*/ 397 w 964"/>
                <a:gd name="T29" fmla="*/ 1021 h 1134"/>
                <a:gd name="T30" fmla="*/ 397 w 964"/>
                <a:gd name="T31" fmla="*/ 964 h 1134"/>
                <a:gd name="T32" fmla="*/ 340 w 964"/>
                <a:gd name="T33" fmla="*/ 964 h 1134"/>
                <a:gd name="T34" fmla="*/ 340 w 964"/>
                <a:gd name="T35" fmla="*/ 907 h 1134"/>
                <a:gd name="T36" fmla="*/ 283 w 964"/>
                <a:gd name="T37" fmla="*/ 907 h 1134"/>
                <a:gd name="T38" fmla="*/ 283 w 964"/>
                <a:gd name="T39" fmla="*/ 850 h 1134"/>
                <a:gd name="T40" fmla="*/ 226 w 964"/>
                <a:gd name="T41" fmla="*/ 850 h 1134"/>
                <a:gd name="T42" fmla="*/ 226 w 964"/>
                <a:gd name="T43" fmla="*/ 794 h 1134"/>
                <a:gd name="T44" fmla="*/ 170 w 964"/>
                <a:gd name="T45" fmla="*/ 794 h 1134"/>
                <a:gd name="T46" fmla="*/ 170 w 964"/>
                <a:gd name="T47" fmla="*/ 397 h 1134"/>
                <a:gd name="T48" fmla="*/ 113 w 964"/>
                <a:gd name="T49" fmla="*/ 397 h 1134"/>
                <a:gd name="T50" fmla="*/ 113 w 964"/>
                <a:gd name="T51" fmla="*/ 283 h 1134"/>
                <a:gd name="T52" fmla="*/ 56 w 964"/>
                <a:gd name="T53" fmla="*/ 283 h 1134"/>
                <a:gd name="T54" fmla="*/ 56 w 964"/>
                <a:gd name="T55" fmla="*/ 227 h 1134"/>
                <a:gd name="T56" fmla="*/ 0 w 964"/>
                <a:gd name="T57" fmla="*/ 227 h 1134"/>
                <a:gd name="T58" fmla="*/ 0 w 964"/>
                <a:gd name="T59" fmla="*/ 57 h 1134"/>
                <a:gd name="T60" fmla="*/ 170 w 964"/>
                <a:gd name="T61" fmla="*/ 57 h 1134"/>
                <a:gd name="T62" fmla="*/ 170 w 964"/>
                <a:gd name="T63" fmla="*/ 170 h 1134"/>
                <a:gd name="T64" fmla="*/ 283 w 964"/>
                <a:gd name="T65" fmla="*/ 170 h 1134"/>
                <a:gd name="T66" fmla="*/ 283 w 964"/>
                <a:gd name="T67" fmla="*/ 113 h 1134"/>
                <a:gd name="T68" fmla="*/ 340 w 964"/>
                <a:gd name="T69" fmla="*/ 113 h 1134"/>
                <a:gd name="T70" fmla="*/ 340 w 964"/>
                <a:gd name="T71" fmla="*/ 0 h 1134"/>
                <a:gd name="T72" fmla="*/ 397 w 964"/>
                <a:gd name="T73" fmla="*/ 0 h 1134"/>
                <a:gd name="T74" fmla="*/ 397 w 964"/>
                <a:gd name="T75" fmla="*/ 57 h 1134"/>
                <a:gd name="T76" fmla="*/ 453 w 964"/>
                <a:gd name="T77" fmla="*/ 57 h 1134"/>
                <a:gd name="T78" fmla="*/ 453 w 964"/>
                <a:gd name="T79" fmla="*/ 170 h 1134"/>
                <a:gd name="T80" fmla="*/ 397 w 964"/>
                <a:gd name="T81" fmla="*/ 170 h 1134"/>
                <a:gd name="T82" fmla="*/ 397 w 964"/>
                <a:gd name="T83" fmla="*/ 227 h 1134"/>
                <a:gd name="T84" fmla="*/ 737 w 964"/>
                <a:gd name="T85" fmla="*/ 227 h 1134"/>
                <a:gd name="T86" fmla="*/ 737 w 964"/>
                <a:gd name="T87" fmla="*/ 283 h 1134"/>
                <a:gd name="T88" fmla="*/ 793 w 964"/>
                <a:gd name="T89" fmla="*/ 283 h 1134"/>
                <a:gd name="T90" fmla="*/ 793 w 964"/>
                <a:gd name="T91" fmla="*/ 454 h 1134"/>
                <a:gd name="T92" fmla="*/ 850 w 964"/>
                <a:gd name="T93" fmla="*/ 454 h 1134"/>
                <a:gd name="T94" fmla="*/ 850 w 964"/>
                <a:gd name="T95" fmla="*/ 510 h 1134"/>
                <a:gd name="T96" fmla="*/ 907 w 964"/>
                <a:gd name="T97" fmla="*/ 510 h 1134"/>
                <a:gd name="T98" fmla="*/ 907 w 964"/>
                <a:gd name="T99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34">
                  <a:moveTo>
                    <a:pt x="907" y="624"/>
                  </a:moveTo>
                  <a:lnTo>
                    <a:pt x="907" y="680"/>
                  </a:lnTo>
                  <a:lnTo>
                    <a:pt x="964" y="680"/>
                  </a:lnTo>
                  <a:lnTo>
                    <a:pt x="964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6" y="850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761" y="4372"/>
              <a:ext cx="907" cy="1248"/>
            </a:xfrm>
            <a:custGeom>
              <a:avLst/>
              <a:gdLst>
                <a:gd name="T0" fmla="*/ 907 w 907"/>
                <a:gd name="T1" fmla="*/ 1134 h 1248"/>
                <a:gd name="T2" fmla="*/ 794 w 907"/>
                <a:gd name="T3" fmla="*/ 1134 h 1248"/>
                <a:gd name="T4" fmla="*/ 794 w 907"/>
                <a:gd name="T5" fmla="*/ 1191 h 1248"/>
                <a:gd name="T6" fmla="*/ 681 w 907"/>
                <a:gd name="T7" fmla="*/ 1191 h 1248"/>
                <a:gd name="T8" fmla="*/ 681 w 907"/>
                <a:gd name="T9" fmla="*/ 1248 h 1248"/>
                <a:gd name="T10" fmla="*/ 624 w 907"/>
                <a:gd name="T11" fmla="*/ 1248 h 1248"/>
                <a:gd name="T12" fmla="*/ 624 w 907"/>
                <a:gd name="T13" fmla="*/ 1134 h 1248"/>
                <a:gd name="T14" fmla="*/ 567 w 907"/>
                <a:gd name="T15" fmla="*/ 1134 h 1248"/>
                <a:gd name="T16" fmla="*/ 567 w 907"/>
                <a:gd name="T17" fmla="*/ 1078 h 1248"/>
                <a:gd name="T18" fmla="*/ 510 w 907"/>
                <a:gd name="T19" fmla="*/ 1078 h 1248"/>
                <a:gd name="T20" fmla="*/ 510 w 907"/>
                <a:gd name="T21" fmla="*/ 907 h 1248"/>
                <a:gd name="T22" fmla="*/ 454 w 907"/>
                <a:gd name="T23" fmla="*/ 907 h 1248"/>
                <a:gd name="T24" fmla="*/ 454 w 907"/>
                <a:gd name="T25" fmla="*/ 851 h 1248"/>
                <a:gd name="T26" fmla="*/ 114 w 907"/>
                <a:gd name="T27" fmla="*/ 851 h 1248"/>
                <a:gd name="T28" fmla="*/ 114 w 907"/>
                <a:gd name="T29" fmla="*/ 794 h 1248"/>
                <a:gd name="T30" fmla="*/ 170 w 907"/>
                <a:gd name="T31" fmla="*/ 794 h 1248"/>
                <a:gd name="T32" fmla="*/ 170 w 907"/>
                <a:gd name="T33" fmla="*/ 681 h 1248"/>
                <a:gd name="T34" fmla="*/ 114 w 907"/>
                <a:gd name="T35" fmla="*/ 681 h 1248"/>
                <a:gd name="T36" fmla="*/ 114 w 907"/>
                <a:gd name="T37" fmla="*/ 624 h 1248"/>
                <a:gd name="T38" fmla="*/ 57 w 907"/>
                <a:gd name="T39" fmla="*/ 624 h 1248"/>
                <a:gd name="T40" fmla="*/ 57 w 907"/>
                <a:gd name="T41" fmla="*/ 567 h 1248"/>
                <a:gd name="T42" fmla="*/ 114 w 907"/>
                <a:gd name="T43" fmla="*/ 567 h 1248"/>
                <a:gd name="T44" fmla="*/ 114 w 907"/>
                <a:gd name="T45" fmla="*/ 397 h 1248"/>
                <a:gd name="T46" fmla="*/ 0 w 907"/>
                <a:gd name="T47" fmla="*/ 397 h 1248"/>
                <a:gd name="T48" fmla="*/ 0 w 907"/>
                <a:gd name="T49" fmla="*/ 227 h 1248"/>
                <a:gd name="T50" fmla="*/ 57 w 907"/>
                <a:gd name="T51" fmla="*/ 227 h 1248"/>
                <a:gd name="T52" fmla="*/ 57 w 907"/>
                <a:gd name="T53" fmla="*/ 170 h 1248"/>
                <a:gd name="T54" fmla="*/ 114 w 907"/>
                <a:gd name="T55" fmla="*/ 170 h 1248"/>
                <a:gd name="T56" fmla="*/ 114 w 907"/>
                <a:gd name="T57" fmla="*/ 227 h 1248"/>
                <a:gd name="T58" fmla="*/ 170 w 907"/>
                <a:gd name="T59" fmla="*/ 227 h 1248"/>
                <a:gd name="T60" fmla="*/ 170 w 907"/>
                <a:gd name="T61" fmla="*/ 170 h 1248"/>
                <a:gd name="T62" fmla="*/ 340 w 907"/>
                <a:gd name="T63" fmla="*/ 170 h 1248"/>
                <a:gd name="T64" fmla="*/ 340 w 907"/>
                <a:gd name="T65" fmla="*/ 0 h 1248"/>
                <a:gd name="T66" fmla="*/ 510 w 907"/>
                <a:gd name="T67" fmla="*/ 0 h 1248"/>
                <a:gd name="T68" fmla="*/ 510 w 907"/>
                <a:gd name="T69" fmla="*/ 57 h 1248"/>
                <a:gd name="T70" fmla="*/ 681 w 907"/>
                <a:gd name="T71" fmla="*/ 57 h 1248"/>
                <a:gd name="T72" fmla="*/ 681 w 907"/>
                <a:gd name="T73" fmla="*/ 340 h 1248"/>
                <a:gd name="T74" fmla="*/ 737 w 907"/>
                <a:gd name="T75" fmla="*/ 340 h 1248"/>
                <a:gd name="T76" fmla="*/ 737 w 907"/>
                <a:gd name="T77" fmla="*/ 624 h 1248"/>
                <a:gd name="T78" fmla="*/ 794 w 907"/>
                <a:gd name="T79" fmla="*/ 624 h 1248"/>
                <a:gd name="T80" fmla="*/ 794 w 907"/>
                <a:gd name="T81" fmla="*/ 794 h 1248"/>
                <a:gd name="T82" fmla="*/ 851 w 907"/>
                <a:gd name="T83" fmla="*/ 794 h 1248"/>
                <a:gd name="T84" fmla="*/ 851 w 907"/>
                <a:gd name="T85" fmla="*/ 964 h 1248"/>
                <a:gd name="T86" fmla="*/ 907 w 907"/>
                <a:gd name="T87" fmla="*/ 964 h 1248"/>
                <a:gd name="T88" fmla="*/ 907 w 907"/>
                <a:gd name="T8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8">
                  <a:moveTo>
                    <a:pt x="907" y="1134"/>
                  </a:move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81" y="57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907" y="964"/>
                  </a:lnTo>
                  <a:lnTo>
                    <a:pt x="907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4271" y="3975"/>
              <a:ext cx="341" cy="454"/>
            </a:xfrm>
            <a:custGeom>
              <a:avLst/>
              <a:gdLst>
                <a:gd name="T0" fmla="*/ 171 w 341"/>
                <a:gd name="T1" fmla="*/ 454 h 454"/>
                <a:gd name="T2" fmla="*/ 171 w 341"/>
                <a:gd name="T3" fmla="*/ 227 h 454"/>
                <a:gd name="T4" fmla="*/ 227 w 341"/>
                <a:gd name="T5" fmla="*/ 227 h 454"/>
                <a:gd name="T6" fmla="*/ 227 w 341"/>
                <a:gd name="T7" fmla="*/ 170 h 454"/>
                <a:gd name="T8" fmla="*/ 341 w 341"/>
                <a:gd name="T9" fmla="*/ 170 h 454"/>
                <a:gd name="T10" fmla="*/ 341 w 341"/>
                <a:gd name="T11" fmla="*/ 0 h 454"/>
                <a:gd name="T12" fmla="*/ 227 w 341"/>
                <a:gd name="T13" fmla="*/ 0 h 454"/>
                <a:gd name="T14" fmla="*/ 227 w 341"/>
                <a:gd name="T15" fmla="*/ 57 h 454"/>
                <a:gd name="T16" fmla="*/ 171 w 341"/>
                <a:gd name="T17" fmla="*/ 57 h 454"/>
                <a:gd name="T18" fmla="*/ 171 w 341"/>
                <a:gd name="T19" fmla="*/ 114 h 454"/>
                <a:gd name="T20" fmla="*/ 0 w 341"/>
                <a:gd name="T21" fmla="*/ 114 h 454"/>
                <a:gd name="T22" fmla="*/ 0 w 341"/>
                <a:gd name="T23" fmla="*/ 454 h 454"/>
                <a:gd name="T24" fmla="*/ 171 w 34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454">
                  <a:moveTo>
                    <a:pt x="171" y="454"/>
                  </a:moveTo>
                  <a:lnTo>
                    <a:pt x="171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71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3421" y="3919"/>
              <a:ext cx="850" cy="737"/>
            </a:xfrm>
            <a:custGeom>
              <a:avLst/>
              <a:gdLst>
                <a:gd name="T0" fmla="*/ 850 w 850"/>
                <a:gd name="T1" fmla="*/ 226 h 737"/>
                <a:gd name="T2" fmla="*/ 680 w 850"/>
                <a:gd name="T3" fmla="*/ 226 h 737"/>
                <a:gd name="T4" fmla="*/ 680 w 850"/>
                <a:gd name="T5" fmla="*/ 170 h 737"/>
                <a:gd name="T6" fmla="*/ 340 w 850"/>
                <a:gd name="T7" fmla="*/ 170 h 737"/>
                <a:gd name="T8" fmla="*/ 340 w 850"/>
                <a:gd name="T9" fmla="*/ 56 h 737"/>
                <a:gd name="T10" fmla="*/ 283 w 850"/>
                <a:gd name="T11" fmla="*/ 56 h 737"/>
                <a:gd name="T12" fmla="*/ 283 w 850"/>
                <a:gd name="T13" fmla="*/ 0 h 737"/>
                <a:gd name="T14" fmla="*/ 227 w 850"/>
                <a:gd name="T15" fmla="*/ 0 h 737"/>
                <a:gd name="T16" fmla="*/ 227 w 850"/>
                <a:gd name="T17" fmla="*/ 56 h 737"/>
                <a:gd name="T18" fmla="*/ 170 w 850"/>
                <a:gd name="T19" fmla="*/ 56 h 737"/>
                <a:gd name="T20" fmla="*/ 170 w 850"/>
                <a:gd name="T21" fmla="*/ 226 h 737"/>
                <a:gd name="T22" fmla="*/ 0 w 850"/>
                <a:gd name="T23" fmla="*/ 226 h 737"/>
                <a:gd name="T24" fmla="*/ 0 w 850"/>
                <a:gd name="T25" fmla="*/ 453 h 737"/>
                <a:gd name="T26" fmla="*/ 57 w 850"/>
                <a:gd name="T27" fmla="*/ 453 h 737"/>
                <a:gd name="T28" fmla="*/ 57 w 850"/>
                <a:gd name="T29" fmla="*/ 510 h 737"/>
                <a:gd name="T30" fmla="*/ 170 w 850"/>
                <a:gd name="T31" fmla="*/ 510 h 737"/>
                <a:gd name="T32" fmla="*/ 170 w 850"/>
                <a:gd name="T33" fmla="*/ 680 h 737"/>
                <a:gd name="T34" fmla="*/ 283 w 850"/>
                <a:gd name="T35" fmla="*/ 680 h 737"/>
                <a:gd name="T36" fmla="*/ 283 w 850"/>
                <a:gd name="T37" fmla="*/ 737 h 737"/>
                <a:gd name="T38" fmla="*/ 340 w 850"/>
                <a:gd name="T39" fmla="*/ 737 h 737"/>
                <a:gd name="T40" fmla="*/ 340 w 850"/>
                <a:gd name="T41" fmla="*/ 680 h 737"/>
                <a:gd name="T42" fmla="*/ 397 w 850"/>
                <a:gd name="T43" fmla="*/ 680 h 737"/>
                <a:gd name="T44" fmla="*/ 397 w 850"/>
                <a:gd name="T45" fmla="*/ 623 h 737"/>
                <a:gd name="T46" fmla="*/ 454 w 850"/>
                <a:gd name="T47" fmla="*/ 623 h 737"/>
                <a:gd name="T48" fmla="*/ 454 w 850"/>
                <a:gd name="T49" fmla="*/ 680 h 737"/>
                <a:gd name="T50" fmla="*/ 510 w 850"/>
                <a:gd name="T51" fmla="*/ 680 h 737"/>
                <a:gd name="T52" fmla="*/ 510 w 850"/>
                <a:gd name="T53" fmla="*/ 623 h 737"/>
                <a:gd name="T54" fmla="*/ 680 w 850"/>
                <a:gd name="T55" fmla="*/ 623 h 737"/>
                <a:gd name="T56" fmla="*/ 680 w 850"/>
                <a:gd name="T57" fmla="*/ 453 h 737"/>
                <a:gd name="T58" fmla="*/ 850 w 850"/>
                <a:gd name="T59" fmla="*/ 453 h 737"/>
                <a:gd name="T60" fmla="*/ 850 w 850"/>
                <a:gd name="T61" fmla="*/ 283 h 737"/>
                <a:gd name="T62" fmla="*/ 850 w 850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37">
                  <a:moveTo>
                    <a:pt x="850" y="226"/>
                  </a:moveTo>
                  <a:lnTo>
                    <a:pt x="680" y="226"/>
                  </a:lnTo>
                  <a:lnTo>
                    <a:pt x="68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283"/>
                  </a:lnTo>
                  <a:lnTo>
                    <a:pt x="850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2514" y="3295"/>
              <a:ext cx="964" cy="1077"/>
            </a:xfrm>
            <a:custGeom>
              <a:avLst/>
              <a:gdLst>
                <a:gd name="T0" fmla="*/ 113 w 964"/>
                <a:gd name="T1" fmla="*/ 227 h 1077"/>
                <a:gd name="T2" fmla="*/ 113 w 964"/>
                <a:gd name="T3" fmla="*/ 453 h 1077"/>
                <a:gd name="T4" fmla="*/ 56 w 964"/>
                <a:gd name="T5" fmla="*/ 453 h 1077"/>
                <a:gd name="T6" fmla="*/ 56 w 964"/>
                <a:gd name="T7" fmla="*/ 567 h 1077"/>
                <a:gd name="T8" fmla="*/ 0 w 964"/>
                <a:gd name="T9" fmla="*/ 567 h 1077"/>
                <a:gd name="T10" fmla="*/ 0 w 964"/>
                <a:gd name="T11" fmla="*/ 680 h 1077"/>
                <a:gd name="T12" fmla="*/ 113 w 964"/>
                <a:gd name="T13" fmla="*/ 680 h 1077"/>
                <a:gd name="T14" fmla="*/ 113 w 964"/>
                <a:gd name="T15" fmla="*/ 794 h 1077"/>
                <a:gd name="T16" fmla="*/ 283 w 964"/>
                <a:gd name="T17" fmla="*/ 794 h 1077"/>
                <a:gd name="T18" fmla="*/ 283 w 964"/>
                <a:gd name="T19" fmla="*/ 907 h 1077"/>
                <a:gd name="T20" fmla="*/ 340 w 964"/>
                <a:gd name="T21" fmla="*/ 907 h 1077"/>
                <a:gd name="T22" fmla="*/ 340 w 964"/>
                <a:gd name="T23" fmla="*/ 1021 h 1077"/>
                <a:gd name="T24" fmla="*/ 453 w 964"/>
                <a:gd name="T25" fmla="*/ 1021 h 1077"/>
                <a:gd name="T26" fmla="*/ 453 w 964"/>
                <a:gd name="T27" fmla="*/ 1077 h 1077"/>
                <a:gd name="T28" fmla="*/ 680 w 964"/>
                <a:gd name="T29" fmla="*/ 1077 h 1077"/>
                <a:gd name="T30" fmla="*/ 680 w 964"/>
                <a:gd name="T31" fmla="*/ 1021 h 1077"/>
                <a:gd name="T32" fmla="*/ 737 w 964"/>
                <a:gd name="T33" fmla="*/ 1021 h 1077"/>
                <a:gd name="T34" fmla="*/ 737 w 964"/>
                <a:gd name="T35" fmla="*/ 1077 h 1077"/>
                <a:gd name="T36" fmla="*/ 907 w 964"/>
                <a:gd name="T37" fmla="*/ 1077 h 1077"/>
                <a:gd name="T38" fmla="*/ 907 w 964"/>
                <a:gd name="T39" fmla="*/ 850 h 1077"/>
                <a:gd name="T40" fmla="*/ 964 w 964"/>
                <a:gd name="T41" fmla="*/ 850 h 1077"/>
                <a:gd name="T42" fmla="*/ 964 w 964"/>
                <a:gd name="T43" fmla="*/ 794 h 1077"/>
                <a:gd name="T44" fmla="*/ 907 w 964"/>
                <a:gd name="T45" fmla="*/ 794 h 1077"/>
                <a:gd name="T46" fmla="*/ 907 w 964"/>
                <a:gd name="T47" fmla="*/ 737 h 1077"/>
                <a:gd name="T48" fmla="*/ 850 w 964"/>
                <a:gd name="T49" fmla="*/ 737 h 1077"/>
                <a:gd name="T50" fmla="*/ 850 w 964"/>
                <a:gd name="T51" fmla="*/ 453 h 1077"/>
                <a:gd name="T52" fmla="*/ 794 w 964"/>
                <a:gd name="T53" fmla="*/ 453 h 1077"/>
                <a:gd name="T54" fmla="*/ 794 w 964"/>
                <a:gd name="T55" fmla="*/ 340 h 1077"/>
                <a:gd name="T56" fmla="*/ 907 w 964"/>
                <a:gd name="T57" fmla="*/ 340 h 1077"/>
                <a:gd name="T58" fmla="*/ 907 w 964"/>
                <a:gd name="T59" fmla="*/ 170 h 1077"/>
                <a:gd name="T60" fmla="*/ 850 w 964"/>
                <a:gd name="T61" fmla="*/ 170 h 1077"/>
                <a:gd name="T62" fmla="*/ 850 w 964"/>
                <a:gd name="T63" fmla="*/ 113 h 1077"/>
                <a:gd name="T64" fmla="*/ 794 w 964"/>
                <a:gd name="T65" fmla="*/ 113 h 1077"/>
                <a:gd name="T66" fmla="*/ 794 w 964"/>
                <a:gd name="T67" fmla="*/ 57 h 1077"/>
                <a:gd name="T68" fmla="*/ 680 w 964"/>
                <a:gd name="T69" fmla="*/ 57 h 1077"/>
                <a:gd name="T70" fmla="*/ 680 w 964"/>
                <a:gd name="T71" fmla="*/ 0 h 1077"/>
                <a:gd name="T72" fmla="*/ 623 w 964"/>
                <a:gd name="T73" fmla="*/ 0 h 1077"/>
                <a:gd name="T74" fmla="*/ 623 w 964"/>
                <a:gd name="T75" fmla="*/ 57 h 1077"/>
                <a:gd name="T76" fmla="*/ 510 w 964"/>
                <a:gd name="T77" fmla="*/ 57 h 1077"/>
                <a:gd name="T78" fmla="*/ 510 w 964"/>
                <a:gd name="T79" fmla="*/ 113 h 1077"/>
                <a:gd name="T80" fmla="*/ 340 w 964"/>
                <a:gd name="T81" fmla="*/ 113 h 1077"/>
                <a:gd name="T82" fmla="*/ 340 w 964"/>
                <a:gd name="T83" fmla="*/ 57 h 1077"/>
                <a:gd name="T84" fmla="*/ 283 w 964"/>
                <a:gd name="T85" fmla="*/ 57 h 1077"/>
                <a:gd name="T86" fmla="*/ 283 w 964"/>
                <a:gd name="T87" fmla="*/ 113 h 1077"/>
                <a:gd name="T88" fmla="*/ 170 w 964"/>
                <a:gd name="T89" fmla="*/ 113 h 1077"/>
                <a:gd name="T90" fmla="*/ 170 w 964"/>
                <a:gd name="T91" fmla="*/ 227 h 1077"/>
                <a:gd name="T92" fmla="*/ 113 w 964"/>
                <a:gd name="T93" fmla="*/ 22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77">
                  <a:moveTo>
                    <a:pt x="113" y="227"/>
                  </a:move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907" y="1077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113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3308" y="3238"/>
              <a:ext cx="1190" cy="907"/>
            </a:xfrm>
            <a:custGeom>
              <a:avLst/>
              <a:gdLst>
                <a:gd name="T0" fmla="*/ 56 w 1190"/>
                <a:gd name="T1" fmla="*/ 170 h 907"/>
                <a:gd name="T2" fmla="*/ 226 w 1190"/>
                <a:gd name="T3" fmla="*/ 170 h 907"/>
                <a:gd name="T4" fmla="*/ 226 w 1190"/>
                <a:gd name="T5" fmla="*/ 114 h 907"/>
                <a:gd name="T6" fmla="*/ 283 w 1190"/>
                <a:gd name="T7" fmla="*/ 114 h 907"/>
                <a:gd name="T8" fmla="*/ 283 w 1190"/>
                <a:gd name="T9" fmla="*/ 0 h 907"/>
                <a:gd name="T10" fmla="*/ 340 w 1190"/>
                <a:gd name="T11" fmla="*/ 0 h 907"/>
                <a:gd name="T12" fmla="*/ 340 w 1190"/>
                <a:gd name="T13" fmla="*/ 57 h 907"/>
                <a:gd name="T14" fmla="*/ 623 w 1190"/>
                <a:gd name="T15" fmla="*/ 57 h 907"/>
                <a:gd name="T16" fmla="*/ 623 w 1190"/>
                <a:gd name="T17" fmla="*/ 284 h 907"/>
                <a:gd name="T18" fmla="*/ 680 w 1190"/>
                <a:gd name="T19" fmla="*/ 284 h 907"/>
                <a:gd name="T20" fmla="*/ 680 w 1190"/>
                <a:gd name="T21" fmla="*/ 340 h 907"/>
                <a:gd name="T22" fmla="*/ 737 w 1190"/>
                <a:gd name="T23" fmla="*/ 340 h 907"/>
                <a:gd name="T24" fmla="*/ 737 w 1190"/>
                <a:gd name="T25" fmla="*/ 454 h 907"/>
                <a:gd name="T26" fmla="*/ 850 w 1190"/>
                <a:gd name="T27" fmla="*/ 454 h 907"/>
                <a:gd name="T28" fmla="*/ 850 w 1190"/>
                <a:gd name="T29" fmla="*/ 510 h 907"/>
                <a:gd name="T30" fmla="*/ 907 w 1190"/>
                <a:gd name="T31" fmla="*/ 510 h 907"/>
                <a:gd name="T32" fmla="*/ 907 w 1190"/>
                <a:gd name="T33" fmla="*/ 567 h 907"/>
                <a:gd name="T34" fmla="*/ 1077 w 1190"/>
                <a:gd name="T35" fmla="*/ 567 h 907"/>
                <a:gd name="T36" fmla="*/ 1077 w 1190"/>
                <a:gd name="T37" fmla="*/ 624 h 907"/>
                <a:gd name="T38" fmla="*/ 1134 w 1190"/>
                <a:gd name="T39" fmla="*/ 624 h 907"/>
                <a:gd name="T40" fmla="*/ 1134 w 1190"/>
                <a:gd name="T41" fmla="*/ 681 h 907"/>
                <a:gd name="T42" fmla="*/ 1190 w 1190"/>
                <a:gd name="T43" fmla="*/ 681 h 907"/>
                <a:gd name="T44" fmla="*/ 1190 w 1190"/>
                <a:gd name="T45" fmla="*/ 794 h 907"/>
                <a:gd name="T46" fmla="*/ 1134 w 1190"/>
                <a:gd name="T47" fmla="*/ 794 h 907"/>
                <a:gd name="T48" fmla="*/ 1134 w 1190"/>
                <a:gd name="T49" fmla="*/ 851 h 907"/>
                <a:gd name="T50" fmla="*/ 963 w 1190"/>
                <a:gd name="T51" fmla="*/ 851 h 907"/>
                <a:gd name="T52" fmla="*/ 963 w 1190"/>
                <a:gd name="T53" fmla="*/ 907 h 907"/>
                <a:gd name="T54" fmla="*/ 793 w 1190"/>
                <a:gd name="T55" fmla="*/ 907 h 907"/>
                <a:gd name="T56" fmla="*/ 793 w 1190"/>
                <a:gd name="T57" fmla="*/ 851 h 907"/>
                <a:gd name="T58" fmla="*/ 453 w 1190"/>
                <a:gd name="T59" fmla="*/ 851 h 907"/>
                <a:gd name="T60" fmla="*/ 453 w 1190"/>
                <a:gd name="T61" fmla="*/ 737 h 907"/>
                <a:gd name="T62" fmla="*/ 396 w 1190"/>
                <a:gd name="T63" fmla="*/ 737 h 907"/>
                <a:gd name="T64" fmla="*/ 396 w 1190"/>
                <a:gd name="T65" fmla="*/ 681 h 907"/>
                <a:gd name="T66" fmla="*/ 340 w 1190"/>
                <a:gd name="T67" fmla="*/ 681 h 907"/>
                <a:gd name="T68" fmla="*/ 340 w 1190"/>
                <a:gd name="T69" fmla="*/ 737 h 907"/>
                <a:gd name="T70" fmla="*/ 283 w 1190"/>
                <a:gd name="T71" fmla="*/ 737 h 907"/>
                <a:gd name="T72" fmla="*/ 283 w 1190"/>
                <a:gd name="T73" fmla="*/ 907 h 907"/>
                <a:gd name="T74" fmla="*/ 170 w 1190"/>
                <a:gd name="T75" fmla="*/ 907 h 907"/>
                <a:gd name="T76" fmla="*/ 170 w 1190"/>
                <a:gd name="T77" fmla="*/ 851 h 907"/>
                <a:gd name="T78" fmla="*/ 113 w 1190"/>
                <a:gd name="T79" fmla="*/ 851 h 907"/>
                <a:gd name="T80" fmla="*/ 113 w 1190"/>
                <a:gd name="T81" fmla="*/ 794 h 907"/>
                <a:gd name="T82" fmla="*/ 56 w 1190"/>
                <a:gd name="T83" fmla="*/ 794 h 907"/>
                <a:gd name="T84" fmla="*/ 56 w 1190"/>
                <a:gd name="T85" fmla="*/ 510 h 907"/>
                <a:gd name="T86" fmla="*/ 0 w 1190"/>
                <a:gd name="T87" fmla="*/ 510 h 907"/>
                <a:gd name="T88" fmla="*/ 0 w 1190"/>
                <a:gd name="T89" fmla="*/ 397 h 907"/>
                <a:gd name="T90" fmla="*/ 113 w 1190"/>
                <a:gd name="T91" fmla="*/ 397 h 907"/>
                <a:gd name="T92" fmla="*/ 113 w 1190"/>
                <a:gd name="T93" fmla="*/ 227 h 907"/>
                <a:gd name="T94" fmla="*/ 56 w 1190"/>
                <a:gd name="T95" fmla="*/ 227 h 907"/>
                <a:gd name="T96" fmla="*/ 56 w 1190"/>
                <a:gd name="T97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907">
                  <a:moveTo>
                    <a:pt x="56" y="170"/>
                  </a:move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623" y="5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963" y="851"/>
                  </a:lnTo>
                  <a:lnTo>
                    <a:pt x="963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453" y="851"/>
                  </a:lnTo>
                  <a:lnTo>
                    <a:pt x="453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2684" y="2728"/>
              <a:ext cx="1020" cy="680"/>
            </a:xfrm>
            <a:custGeom>
              <a:avLst/>
              <a:gdLst>
                <a:gd name="T0" fmla="*/ 1020 w 1020"/>
                <a:gd name="T1" fmla="*/ 567 h 680"/>
                <a:gd name="T2" fmla="*/ 1020 w 1020"/>
                <a:gd name="T3" fmla="*/ 340 h 680"/>
                <a:gd name="T4" fmla="*/ 907 w 1020"/>
                <a:gd name="T5" fmla="*/ 340 h 680"/>
                <a:gd name="T6" fmla="*/ 907 w 1020"/>
                <a:gd name="T7" fmla="*/ 227 h 680"/>
                <a:gd name="T8" fmla="*/ 850 w 1020"/>
                <a:gd name="T9" fmla="*/ 227 h 680"/>
                <a:gd name="T10" fmla="*/ 850 w 1020"/>
                <a:gd name="T11" fmla="*/ 113 h 680"/>
                <a:gd name="T12" fmla="*/ 794 w 1020"/>
                <a:gd name="T13" fmla="*/ 113 h 680"/>
                <a:gd name="T14" fmla="*/ 794 w 1020"/>
                <a:gd name="T15" fmla="*/ 57 h 680"/>
                <a:gd name="T16" fmla="*/ 737 w 1020"/>
                <a:gd name="T17" fmla="*/ 57 h 680"/>
                <a:gd name="T18" fmla="*/ 737 w 1020"/>
                <a:gd name="T19" fmla="*/ 0 h 680"/>
                <a:gd name="T20" fmla="*/ 567 w 1020"/>
                <a:gd name="T21" fmla="*/ 0 h 680"/>
                <a:gd name="T22" fmla="*/ 567 w 1020"/>
                <a:gd name="T23" fmla="*/ 57 h 680"/>
                <a:gd name="T24" fmla="*/ 453 w 1020"/>
                <a:gd name="T25" fmla="*/ 57 h 680"/>
                <a:gd name="T26" fmla="*/ 453 w 1020"/>
                <a:gd name="T27" fmla="*/ 113 h 680"/>
                <a:gd name="T28" fmla="*/ 283 w 1020"/>
                <a:gd name="T29" fmla="*/ 113 h 680"/>
                <a:gd name="T30" fmla="*/ 283 w 1020"/>
                <a:gd name="T31" fmla="*/ 170 h 680"/>
                <a:gd name="T32" fmla="*/ 227 w 1020"/>
                <a:gd name="T33" fmla="*/ 170 h 680"/>
                <a:gd name="T34" fmla="*/ 227 w 1020"/>
                <a:gd name="T35" fmla="*/ 227 h 680"/>
                <a:gd name="T36" fmla="*/ 170 w 1020"/>
                <a:gd name="T37" fmla="*/ 227 h 680"/>
                <a:gd name="T38" fmla="*/ 170 w 1020"/>
                <a:gd name="T39" fmla="*/ 283 h 680"/>
                <a:gd name="T40" fmla="*/ 113 w 1020"/>
                <a:gd name="T41" fmla="*/ 283 h 680"/>
                <a:gd name="T42" fmla="*/ 113 w 1020"/>
                <a:gd name="T43" fmla="*/ 397 h 680"/>
                <a:gd name="T44" fmla="*/ 56 w 1020"/>
                <a:gd name="T45" fmla="*/ 397 h 680"/>
                <a:gd name="T46" fmla="*/ 56 w 1020"/>
                <a:gd name="T47" fmla="*/ 510 h 680"/>
                <a:gd name="T48" fmla="*/ 0 w 1020"/>
                <a:gd name="T49" fmla="*/ 510 h 680"/>
                <a:gd name="T50" fmla="*/ 0 w 1020"/>
                <a:gd name="T51" fmla="*/ 680 h 680"/>
                <a:gd name="T52" fmla="*/ 113 w 1020"/>
                <a:gd name="T53" fmla="*/ 680 h 680"/>
                <a:gd name="T54" fmla="*/ 113 w 1020"/>
                <a:gd name="T55" fmla="*/ 624 h 680"/>
                <a:gd name="T56" fmla="*/ 170 w 1020"/>
                <a:gd name="T57" fmla="*/ 624 h 680"/>
                <a:gd name="T58" fmla="*/ 170 w 1020"/>
                <a:gd name="T59" fmla="*/ 680 h 680"/>
                <a:gd name="T60" fmla="*/ 340 w 1020"/>
                <a:gd name="T61" fmla="*/ 680 h 680"/>
                <a:gd name="T62" fmla="*/ 340 w 1020"/>
                <a:gd name="T63" fmla="*/ 624 h 680"/>
                <a:gd name="T64" fmla="*/ 453 w 1020"/>
                <a:gd name="T65" fmla="*/ 624 h 680"/>
                <a:gd name="T66" fmla="*/ 453 w 1020"/>
                <a:gd name="T67" fmla="*/ 567 h 680"/>
                <a:gd name="T68" fmla="*/ 510 w 1020"/>
                <a:gd name="T69" fmla="*/ 567 h 680"/>
                <a:gd name="T70" fmla="*/ 510 w 1020"/>
                <a:gd name="T71" fmla="*/ 624 h 680"/>
                <a:gd name="T72" fmla="*/ 624 w 1020"/>
                <a:gd name="T73" fmla="*/ 624 h 680"/>
                <a:gd name="T74" fmla="*/ 624 w 1020"/>
                <a:gd name="T75" fmla="*/ 680 h 680"/>
                <a:gd name="T76" fmla="*/ 850 w 1020"/>
                <a:gd name="T77" fmla="*/ 680 h 680"/>
                <a:gd name="T78" fmla="*/ 850 w 1020"/>
                <a:gd name="T79" fmla="*/ 624 h 680"/>
                <a:gd name="T80" fmla="*/ 907 w 1020"/>
                <a:gd name="T81" fmla="*/ 624 h 680"/>
                <a:gd name="T82" fmla="*/ 907 w 1020"/>
                <a:gd name="T83" fmla="*/ 510 h 680"/>
                <a:gd name="T84" fmla="*/ 964 w 1020"/>
                <a:gd name="T85" fmla="*/ 510 h 680"/>
                <a:gd name="T86" fmla="*/ 964 w 1020"/>
                <a:gd name="T87" fmla="*/ 567 h 680"/>
                <a:gd name="T88" fmla="*/ 1020 w 1020"/>
                <a:gd name="T8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680">
                  <a:moveTo>
                    <a:pt x="1020" y="567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4045" y="3238"/>
              <a:ext cx="680" cy="737"/>
            </a:xfrm>
            <a:custGeom>
              <a:avLst/>
              <a:gdLst>
                <a:gd name="T0" fmla="*/ 567 w 680"/>
                <a:gd name="T1" fmla="*/ 737 h 737"/>
                <a:gd name="T2" fmla="*/ 453 w 680"/>
                <a:gd name="T3" fmla="*/ 737 h 737"/>
                <a:gd name="T4" fmla="*/ 453 w 680"/>
                <a:gd name="T5" fmla="*/ 681 h 737"/>
                <a:gd name="T6" fmla="*/ 397 w 680"/>
                <a:gd name="T7" fmla="*/ 681 h 737"/>
                <a:gd name="T8" fmla="*/ 397 w 680"/>
                <a:gd name="T9" fmla="*/ 624 h 737"/>
                <a:gd name="T10" fmla="*/ 340 w 680"/>
                <a:gd name="T11" fmla="*/ 624 h 737"/>
                <a:gd name="T12" fmla="*/ 340 w 680"/>
                <a:gd name="T13" fmla="*/ 567 h 737"/>
                <a:gd name="T14" fmla="*/ 170 w 680"/>
                <a:gd name="T15" fmla="*/ 567 h 737"/>
                <a:gd name="T16" fmla="*/ 170 w 680"/>
                <a:gd name="T17" fmla="*/ 510 h 737"/>
                <a:gd name="T18" fmla="*/ 113 w 680"/>
                <a:gd name="T19" fmla="*/ 510 h 737"/>
                <a:gd name="T20" fmla="*/ 113 w 680"/>
                <a:gd name="T21" fmla="*/ 454 h 737"/>
                <a:gd name="T22" fmla="*/ 0 w 680"/>
                <a:gd name="T23" fmla="*/ 454 h 737"/>
                <a:gd name="T24" fmla="*/ 0 w 680"/>
                <a:gd name="T25" fmla="*/ 284 h 737"/>
                <a:gd name="T26" fmla="*/ 56 w 680"/>
                <a:gd name="T27" fmla="*/ 284 h 737"/>
                <a:gd name="T28" fmla="*/ 56 w 680"/>
                <a:gd name="T29" fmla="*/ 227 h 737"/>
                <a:gd name="T30" fmla="*/ 113 w 680"/>
                <a:gd name="T31" fmla="*/ 227 h 737"/>
                <a:gd name="T32" fmla="*/ 113 w 680"/>
                <a:gd name="T33" fmla="*/ 170 h 737"/>
                <a:gd name="T34" fmla="*/ 170 w 680"/>
                <a:gd name="T35" fmla="*/ 170 h 737"/>
                <a:gd name="T36" fmla="*/ 170 w 680"/>
                <a:gd name="T37" fmla="*/ 57 h 737"/>
                <a:gd name="T38" fmla="*/ 226 w 680"/>
                <a:gd name="T39" fmla="*/ 57 h 737"/>
                <a:gd name="T40" fmla="*/ 226 w 680"/>
                <a:gd name="T41" fmla="*/ 0 h 737"/>
                <a:gd name="T42" fmla="*/ 283 w 680"/>
                <a:gd name="T43" fmla="*/ 0 h 737"/>
                <a:gd name="T44" fmla="*/ 283 w 680"/>
                <a:gd name="T45" fmla="*/ 57 h 737"/>
                <a:gd name="T46" fmla="*/ 340 w 680"/>
                <a:gd name="T47" fmla="*/ 57 h 737"/>
                <a:gd name="T48" fmla="*/ 340 w 680"/>
                <a:gd name="T49" fmla="*/ 114 h 737"/>
                <a:gd name="T50" fmla="*/ 397 w 680"/>
                <a:gd name="T51" fmla="*/ 114 h 737"/>
                <a:gd name="T52" fmla="*/ 397 w 680"/>
                <a:gd name="T53" fmla="*/ 170 h 737"/>
                <a:gd name="T54" fmla="*/ 623 w 680"/>
                <a:gd name="T55" fmla="*/ 170 h 737"/>
                <a:gd name="T56" fmla="*/ 623 w 680"/>
                <a:gd name="T57" fmla="*/ 454 h 737"/>
                <a:gd name="T58" fmla="*/ 680 w 680"/>
                <a:gd name="T59" fmla="*/ 454 h 737"/>
                <a:gd name="T60" fmla="*/ 680 w 680"/>
                <a:gd name="T61" fmla="*/ 624 h 737"/>
                <a:gd name="T62" fmla="*/ 623 w 680"/>
                <a:gd name="T63" fmla="*/ 624 h 737"/>
                <a:gd name="T64" fmla="*/ 623 w 680"/>
                <a:gd name="T65" fmla="*/ 681 h 737"/>
                <a:gd name="T66" fmla="*/ 567 w 680"/>
                <a:gd name="T67" fmla="*/ 681 h 737"/>
                <a:gd name="T68" fmla="*/ 567 w 680"/>
                <a:gd name="T6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567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623" y="17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567" y="681"/>
                  </a:lnTo>
                  <a:lnTo>
                    <a:pt x="567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4" name="Freeform 300"/>
            <p:cNvSpPr>
              <a:spLocks/>
            </p:cNvSpPr>
            <p:nvPr/>
          </p:nvSpPr>
          <p:spPr bwMode="auto">
            <a:xfrm>
              <a:off x="4328" y="3011"/>
              <a:ext cx="397" cy="397"/>
            </a:xfrm>
            <a:custGeom>
              <a:avLst/>
              <a:gdLst>
                <a:gd name="T0" fmla="*/ 340 w 397"/>
                <a:gd name="T1" fmla="*/ 114 h 397"/>
                <a:gd name="T2" fmla="*/ 340 w 397"/>
                <a:gd name="T3" fmla="*/ 341 h 397"/>
                <a:gd name="T4" fmla="*/ 397 w 397"/>
                <a:gd name="T5" fmla="*/ 341 h 397"/>
                <a:gd name="T6" fmla="*/ 397 w 397"/>
                <a:gd name="T7" fmla="*/ 397 h 397"/>
                <a:gd name="T8" fmla="*/ 114 w 397"/>
                <a:gd name="T9" fmla="*/ 397 h 397"/>
                <a:gd name="T10" fmla="*/ 114 w 397"/>
                <a:gd name="T11" fmla="*/ 341 h 397"/>
                <a:gd name="T12" fmla="*/ 57 w 397"/>
                <a:gd name="T13" fmla="*/ 341 h 397"/>
                <a:gd name="T14" fmla="*/ 57 w 397"/>
                <a:gd name="T15" fmla="*/ 284 h 397"/>
                <a:gd name="T16" fmla="*/ 0 w 397"/>
                <a:gd name="T17" fmla="*/ 284 h 397"/>
                <a:gd name="T18" fmla="*/ 0 w 397"/>
                <a:gd name="T19" fmla="*/ 114 h 397"/>
                <a:gd name="T20" fmla="*/ 57 w 397"/>
                <a:gd name="T21" fmla="*/ 114 h 397"/>
                <a:gd name="T22" fmla="*/ 57 w 397"/>
                <a:gd name="T23" fmla="*/ 57 h 397"/>
                <a:gd name="T24" fmla="*/ 114 w 397"/>
                <a:gd name="T25" fmla="*/ 57 h 397"/>
                <a:gd name="T26" fmla="*/ 114 w 397"/>
                <a:gd name="T27" fmla="*/ 0 h 397"/>
                <a:gd name="T28" fmla="*/ 227 w 397"/>
                <a:gd name="T29" fmla="*/ 0 h 397"/>
                <a:gd name="T30" fmla="*/ 227 w 397"/>
                <a:gd name="T31" fmla="*/ 57 h 397"/>
                <a:gd name="T32" fmla="*/ 284 w 397"/>
                <a:gd name="T33" fmla="*/ 57 h 397"/>
                <a:gd name="T34" fmla="*/ 284 w 397"/>
                <a:gd name="T35" fmla="*/ 114 h 397"/>
                <a:gd name="T36" fmla="*/ 340 w 397"/>
                <a:gd name="T37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40" y="114"/>
                  </a:move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3648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170 h 680"/>
                <a:gd name="T4" fmla="*/ 56 w 794"/>
                <a:gd name="T5" fmla="*/ 170 h 680"/>
                <a:gd name="T6" fmla="*/ 56 w 794"/>
                <a:gd name="T7" fmla="*/ 397 h 680"/>
                <a:gd name="T8" fmla="*/ 283 w 794"/>
                <a:gd name="T9" fmla="*/ 397 h 680"/>
                <a:gd name="T10" fmla="*/ 283 w 794"/>
                <a:gd name="T11" fmla="*/ 624 h 680"/>
                <a:gd name="T12" fmla="*/ 340 w 794"/>
                <a:gd name="T13" fmla="*/ 624 h 680"/>
                <a:gd name="T14" fmla="*/ 340 w 794"/>
                <a:gd name="T15" fmla="*/ 680 h 680"/>
                <a:gd name="T16" fmla="*/ 397 w 794"/>
                <a:gd name="T17" fmla="*/ 680 h 680"/>
                <a:gd name="T18" fmla="*/ 397 w 794"/>
                <a:gd name="T19" fmla="*/ 624 h 680"/>
                <a:gd name="T20" fmla="*/ 453 w 794"/>
                <a:gd name="T21" fmla="*/ 624 h 680"/>
                <a:gd name="T22" fmla="*/ 453 w 794"/>
                <a:gd name="T23" fmla="*/ 567 h 680"/>
                <a:gd name="T24" fmla="*/ 510 w 794"/>
                <a:gd name="T25" fmla="*/ 567 h 680"/>
                <a:gd name="T26" fmla="*/ 510 w 794"/>
                <a:gd name="T27" fmla="*/ 510 h 680"/>
                <a:gd name="T28" fmla="*/ 567 w 794"/>
                <a:gd name="T29" fmla="*/ 510 h 680"/>
                <a:gd name="T30" fmla="*/ 567 w 794"/>
                <a:gd name="T31" fmla="*/ 397 h 680"/>
                <a:gd name="T32" fmla="*/ 623 w 794"/>
                <a:gd name="T33" fmla="*/ 397 h 680"/>
                <a:gd name="T34" fmla="*/ 623 w 794"/>
                <a:gd name="T35" fmla="*/ 340 h 680"/>
                <a:gd name="T36" fmla="*/ 680 w 794"/>
                <a:gd name="T37" fmla="*/ 340 h 680"/>
                <a:gd name="T38" fmla="*/ 680 w 794"/>
                <a:gd name="T39" fmla="*/ 227 h 680"/>
                <a:gd name="T40" fmla="*/ 737 w 794"/>
                <a:gd name="T41" fmla="*/ 227 h 680"/>
                <a:gd name="T42" fmla="*/ 737 w 794"/>
                <a:gd name="T43" fmla="*/ 170 h 680"/>
                <a:gd name="T44" fmla="*/ 794 w 794"/>
                <a:gd name="T45" fmla="*/ 170 h 680"/>
                <a:gd name="T46" fmla="*/ 794 w 794"/>
                <a:gd name="T47" fmla="*/ 113 h 680"/>
                <a:gd name="T48" fmla="*/ 737 w 794"/>
                <a:gd name="T49" fmla="*/ 113 h 680"/>
                <a:gd name="T50" fmla="*/ 737 w 794"/>
                <a:gd name="T51" fmla="*/ 57 h 680"/>
                <a:gd name="T52" fmla="*/ 567 w 794"/>
                <a:gd name="T53" fmla="*/ 57 h 680"/>
                <a:gd name="T54" fmla="*/ 567 w 794"/>
                <a:gd name="T55" fmla="*/ 113 h 680"/>
                <a:gd name="T56" fmla="*/ 340 w 794"/>
                <a:gd name="T57" fmla="*/ 113 h 680"/>
                <a:gd name="T58" fmla="*/ 340 w 794"/>
                <a:gd name="T59" fmla="*/ 57 h 680"/>
                <a:gd name="T60" fmla="*/ 227 w 794"/>
                <a:gd name="T61" fmla="*/ 57 h 680"/>
                <a:gd name="T62" fmla="*/ 227 w 794"/>
                <a:gd name="T63" fmla="*/ 0 h 680"/>
                <a:gd name="T64" fmla="*/ 56 w 794"/>
                <a:gd name="T65" fmla="*/ 0 h 680"/>
                <a:gd name="T66" fmla="*/ 56 w 794"/>
                <a:gd name="T67" fmla="*/ 113 h 680"/>
                <a:gd name="T68" fmla="*/ 0 w 794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283" y="397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3704" y="800"/>
              <a:ext cx="908" cy="2211"/>
            </a:xfrm>
            <a:custGeom>
              <a:avLst/>
              <a:gdLst>
                <a:gd name="T0" fmla="*/ 227 w 908"/>
                <a:gd name="T1" fmla="*/ 2041 h 2211"/>
                <a:gd name="T2" fmla="*/ 171 w 908"/>
                <a:gd name="T3" fmla="*/ 1928 h 2211"/>
                <a:gd name="T4" fmla="*/ 114 w 908"/>
                <a:gd name="T5" fmla="*/ 1474 h 2211"/>
                <a:gd name="T6" fmla="*/ 57 w 908"/>
                <a:gd name="T7" fmla="*/ 1418 h 2211"/>
                <a:gd name="T8" fmla="*/ 0 w 908"/>
                <a:gd name="T9" fmla="*/ 1361 h 2211"/>
                <a:gd name="T10" fmla="*/ 57 w 908"/>
                <a:gd name="T11" fmla="*/ 1304 h 2211"/>
                <a:gd name="T12" fmla="*/ 171 w 908"/>
                <a:gd name="T13" fmla="*/ 1134 h 2211"/>
                <a:gd name="T14" fmla="*/ 227 w 908"/>
                <a:gd name="T15" fmla="*/ 1021 h 2211"/>
                <a:gd name="T16" fmla="*/ 171 w 908"/>
                <a:gd name="T17" fmla="*/ 964 h 2211"/>
                <a:gd name="T18" fmla="*/ 114 w 908"/>
                <a:gd name="T19" fmla="*/ 907 h 2211"/>
                <a:gd name="T20" fmla="*/ 57 w 908"/>
                <a:gd name="T21" fmla="*/ 851 h 2211"/>
                <a:gd name="T22" fmla="*/ 0 w 908"/>
                <a:gd name="T23" fmla="*/ 794 h 2211"/>
                <a:gd name="T24" fmla="*/ 171 w 908"/>
                <a:gd name="T25" fmla="*/ 680 h 2211"/>
                <a:gd name="T26" fmla="*/ 284 w 908"/>
                <a:gd name="T27" fmla="*/ 397 h 2211"/>
                <a:gd name="T28" fmla="*/ 341 w 908"/>
                <a:gd name="T29" fmla="*/ 340 h 2211"/>
                <a:gd name="T30" fmla="*/ 397 w 908"/>
                <a:gd name="T31" fmla="*/ 284 h 2211"/>
                <a:gd name="T32" fmla="*/ 511 w 908"/>
                <a:gd name="T33" fmla="*/ 170 h 2211"/>
                <a:gd name="T34" fmla="*/ 567 w 908"/>
                <a:gd name="T35" fmla="*/ 57 h 2211"/>
                <a:gd name="T36" fmla="*/ 681 w 908"/>
                <a:gd name="T37" fmla="*/ 0 h 2211"/>
                <a:gd name="T38" fmla="*/ 738 w 908"/>
                <a:gd name="T39" fmla="*/ 227 h 2211"/>
                <a:gd name="T40" fmla="*/ 681 w 908"/>
                <a:gd name="T41" fmla="*/ 284 h 2211"/>
                <a:gd name="T42" fmla="*/ 624 w 908"/>
                <a:gd name="T43" fmla="*/ 340 h 2211"/>
                <a:gd name="T44" fmla="*/ 624 w 908"/>
                <a:gd name="T45" fmla="*/ 624 h 2211"/>
                <a:gd name="T46" fmla="*/ 738 w 908"/>
                <a:gd name="T47" fmla="*/ 851 h 2211"/>
                <a:gd name="T48" fmla="*/ 681 w 908"/>
                <a:gd name="T49" fmla="*/ 907 h 2211"/>
                <a:gd name="T50" fmla="*/ 624 w 908"/>
                <a:gd name="T51" fmla="*/ 1077 h 2211"/>
                <a:gd name="T52" fmla="*/ 681 w 908"/>
                <a:gd name="T53" fmla="*/ 1191 h 2211"/>
                <a:gd name="T54" fmla="*/ 624 w 908"/>
                <a:gd name="T55" fmla="*/ 1247 h 2211"/>
                <a:gd name="T56" fmla="*/ 567 w 908"/>
                <a:gd name="T57" fmla="*/ 1304 h 2211"/>
                <a:gd name="T58" fmla="*/ 511 w 908"/>
                <a:gd name="T59" fmla="*/ 1361 h 2211"/>
                <a:gd name="T60" fmla="*/ 567 w 908"/>
                <a:gd name="T61" fmla="*/ 1418 h 2211"/>
                <a:gd name="T62" fmla="*/ 624 w 908"/>
                <a:gd name="T63" fmla="*/ 1474 h 2211"/>
                <a:gd name="T64" fmla="*/ 851 w 908"/>
                <a:gd name="T65" fmla="*/ 1588 h 2211"/>
                <a:gd name="T66" fmla="*/ 794 w 908"/>
                <a:gd name="T67" fmla="*/ 1758 h 2211"/>
                <a:gd name="T68" fmla="*/ 851 w 908"/>
                <a:gd name="T69" fmla="*/ 1871 h 2211"/>
                <a:gd name="T70" fmla="*/ 908 w 908"/>
                <a:gd name="T71" fmla="*/ 2098 h 2211"/>
                <a:gd name="T72" fmla="*/ 851 w 908"/>
                <a:gd name="T73" fmla="*/ 2155 h 2211"/>
                <a:gd name="T74" fmla="*/ 738 w 908"/>
                <a:gd name="T75" fmla="*/ 2211 h 2211"/>
                <a:gd name="T76" fmla="*/ 681 w 908"/>
                <a:gd name="T77" fmla="*/ 2155 h 2211"/>
                <a:gd name="T78" fmla="*/ 511 w 908"/>
                <a:gd name="T79" fmla="*/ 2211 h 2211"/>
                <a:gd name="T80" fmla="*/ 284 w 908"/>
                <a:gd name="T81" fmla="*/ 2155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2211">
                  <a:moveTo>
                    <a:pt x="227" y="2155"/>
                  </a:moveTo>
                  <a:lnTo>
                    <a:pt x="227" y="2041"/>
                  </a:lnTo>
                  <a:lnTo>
                    <a:pt x="171" y="2041"/>
                  </a:lnTo>
                  <a:lnTo>
                    <a:pt x="171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680"/>
                  </a:lnTo>
                  <a:lnTo>
                    <a:pt x="284" y="68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738" y="0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738" y="62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1" y="1304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4"/>
                  </a:lnTo>
                  <a:lnTo>
                    <a:pt x="851" y="1474"/>
                  </a:lnTo>
                  <a:lnTo>
                    <a:pt x="851" y="1588"/>
                  </a:lnTo>
                  <a:lnTo>
                    <a:pt x="794" y="1588"/>
                  </a:lnTo>
                  <a:lnTo>
                    <a:pt x="794" y="1758"/>
                  </a:lnTo>
                  <a:lnTo>
                    <a:pt x="851" y="1758"/>
                  </a:lnTo>
                  <a:lnTo>
                    <a:pt x="851" y="1871"/>
                  </a:lnTo>
                  <a:lnTo>
                    <a:pt x="908" y="1871"/>
                  </a:lnTo>
                  <a:lnTo>
                    <a:pt x="908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738" y="2155"/>
                  </a:lnTo>
                  <a:lnTo>
                    <a:pt x="738" y="2211"/>
                  </a:lnTo>
                  <a:lnTo>
                    <a:pt x="681" y="2211"/>
                  </a:lnTo>
                  <a:lnTo>
                    <a:pt x="681" y="2155"/>
                  </a:lnTo>
                  <a:lnTo>
                    <a:pt x="511" y="2155"/>
                  </a:lnTo>
                  <a:lnTo>
                    <a:pt x="511" y="2211"/>
                  </a:lnTo>
                  <a:lnTo>
                    <a:pt x="284" y="2211"/>
                  </a:lnTo>
                  <a:lnTo>
                    <a:pt x="284" y="2155"/>
                  </a:lnTo>
                  <a:lnTo>
                    <a:pt x="227" y="21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2797" y="1651"/>
              <a:ext cx="1134" cy="1417"/>
            </a:xfrm>
            <a:custGeom>
              <a:avLst/>
              <a:gdLst>
                <a:gd name="T0" fmla="*/ 114 w 1134"/>
                <a:gd name="T1" fmla="*/ 1190 h 1417"/>
                <a:gd name="T2" fmla="*/ 340 w 1134"/>
                <a:gd name="T3" fmla="*/ 1190 h 1417"/>
                <a:gd name="T4" fmla="*/ 340 w 1134"/>
                <a:gd name="T5" fmla="*/ 1134 h 1417"/>
                <a:gd name="T6" fmla="*/ 454 w 1134"/>
                <a:gd name="T7" fmla="*/ 1134 h 1417"/>
                <a:gd name="T8" fmla="*/ 454 w 1134"/>
                <a:gd name="T9" fmla="*/ 1077 h 1417"/>
                <a:gd name="T10" fmla="*/ 624 w 1134"/>
                <a:gd name="T11" fmla="*/ 1077 h 1417"/>
                <a:gd name="T12" fmla="*/ 624 w 1134"/>
                <a:gd name="T13" fmla="*/ 1134 h 1417"/>
                <a:gd name="T14" fmla="*/ 681 w 1134"/>
                <a:gd name="T15" fmla="*/ 1134 h 1417"/>
                <a:gd name="T16" fmla="*/ 681 w 1134"/>
                <a:gd name="T17" fmla="*/ 1190 h 1417"/>
                <a:gd name="T18" fmla="*/ 737 w 1134"/>
                <a:gd name="T19" fmla="*/ 1190 h 1417"/>
                <a:gd name="T20" fmla="*/ 737 w 1134"/>
                <a:gd name="T21" fmla="*/ 1304 h 1417"/>
                <a:gd name="T22" fmla="*/ 794 w 1134"/>
                <a:gd name="T23" fmla="*/ 1304 h 1417"/>
                <a:gd name="T24" fmla="*/ 794 w 1134"/>
                <a:gd name="T25" fmla="*/ 1417 h 1417"/>
                <a:gd name="T26" fmla="*/ 851 w 1134"/>
                <a:gd name="T27" fmla="*/ 1417 h 1417"/>
                <a:gd name="T28" fmla="*/ 851 w 1134"/>
                <a:gd name="T29" fmla="*/ 1360 h 1417"/>
                <a:gd name="T30" fmla="*/ 907 w 1134"/>
                <a:gd name="T31" fmla="*/ 1360 h 1417"/>
                <a:gd name="T32" fmla="*/ 907 w 1134"/>
                <a:gd name="T33" fmla="*/ 1247 h 1417"/>
                <a:gd name="T34" fmla="*/ 1078 w 1134"/>
                <a:gd name="T35" fmla="*/ 1247 h 1417"/>
                <a:gd name="T36" fmla="*/ 1078 w 1134"/>
                <a:gd name="T37" fmla="*/ 1304 h 1417"/>
                <a:gd name="T38" fmla="*/ 1134 w 1134"/>
                <a:gd name="T39" fmla="*/ 1304 h 1417"/>
                <a:gd name="T40" fmla="*/ 1134 w 1134"/>
                <a:gd name="T41" fmla="*/ 1190 h 1417"/>
                <a:gd name="T42" fmla="*/ 1078 w 1134"/>
                <a:gd name="T43" fmla="*/ 1190 h 1417"/>
                <a:gd name="T44" fmla="*/ 1078 w 1134"/>
                <a:gd name="T45" fmla="*/ 1077 h 1417"/>
                <a:gd name="T46" fmla="*/ 1021 w 1134"/>
                <a:gd name="T47" fmla="*/ 1077 h 1417"/>
                <a:gd name="T48" fmla="*/ 1021 w 1134"/>
                <a:gd name="T49" fmla="*/ 623 h 1417"/>
                <a:gd name="T50" fmla="*/ 964 w 1134"/>
                <a:gd name="T51" fmla="*/ 623 h 1417"/>
                <a:gd name="T52" fmla="*/ 964 w 1134"/>
                <a:gd name="T53" fmla="*/ 567 h 1417"/>
                <a:gd name="T54" fmla="*/ 907 w 1134"/>
                <a:gd name="T55" fmla="*/ 567 h 1417"/>
                <a:gd name="T56" fmla="*/ 907 w 1134"/>
                <a:gd name="T57" fmla="*/ 510 h 1417"/>
                <a:gd name="T58" fmla="*/ 964 w 1134"/>
                <a:gd name="T59" fmla="*/ 510 h 1417"/>
                <a:gd name="T60" fmla="*/ 964 w 1134"/>
                <a:gd name="T61" fmla="*/ 453 h 1417"/>
                <a:gd name="T62" fmla="*/ 1078 w 1134"/>
                <a:gd name="T63" fmla="*/ 453 h 1417"/>
                <a:gd name="T64" fmla="*/ 1078 w 1134"/>
                <a:gd name="T65" fmla="*/ 283 h 1417"/>
                <a:gd name="T66" fmla="*/ 1134 w 1134"/>
                <a:gd name="T67" fmla="*/ 283 h 1417"/>
                <a:gd name="T68" fmla="*/ 1134 w 1134"/>
                <a:gd name="T69" fmla="*/ 170 h 1417"/>
                <a:gd name="T70" fmla="*/ 1078 w 1134"/>
                <a:gd name="T71" fmla="*/ 170 h 1417"/>
                <a:gd name="T72" fmla="*/ 1078 w 1134"/>
                <a:gd name="T73" fmla="*/ 113 h 1417"/>
                <a:gd name="T74" fmla="*/ 1021 w 1134"/>
                <a:gd name="T75" fmla="*/ 113 h 1417"/>
                <a:gd name="T76" fmla="*/ 1021 w 1134"/>
                <a:gd name="T77" fmla="*/ 226 h 1417"/>
                <a:gd name="T78" fmla="*/ 737 w 1134"/>
                <a:gd name="T79" fmla="*/ 226 h 1417"/>
                <a:gd name="T80" fmla="*/ 737 w 1134"/>
                <a:gd name="T81" fmla="*/ 170 h 1417"/>
                <a:gd name="T82" fmla="*/ 624 w 1134"/>
                <a:gd name="T83" fmla="*/ 170 h 1417"/>
                <a:gd name="T84" fmla="*/ 624 w 1134"/>
                <a:gd name="T85" fmla="*/ 113 h 1417"/>
                <a:gd name="T86" fmla="*/ 567 w 1134"/>
                <a:gd name="T87" fmla="*/ 113 h 1417"/>
                <a:gd name="T88" fmla="*/ 567 w 1134"/>
                <a:gd name="T89" fmla="*/ 56 h 1417"/>
                <a:gd name="T90" fmla="*/ 511 w 1134"/>
                <a:gd name="T91" fmla="*/ 56 h 1417"/>
                <a:gd name="T92" fmla="*/ 511 w 1134"/>
                <a:gd name="T93" fmla="*/ 0 h 1417"/>
                <a:gd name="T94" fmla="*/ 454 w 1134"/>
                <a:gd name="T95" fmla="*/ 0 h 1417"/>
                <a:gd name="T96" fmla="*/ 454 w 1134"/>
                <a:gd name="T97" fmla="*/ 56 h 1417"/>
                <a:gd name="T98" fmla="*/ 284 w 1134"/>
                <a:gd name="T99" fmla="*/ 56 h 1417"/>
                <a:gd name="T100" fmla="*/ 284 w 1134"/>
                <a:gd name="T101" fmla="*/ 113 h 1417"/>
                <a:gd name="T102" fmla="*/ 114 w 1134"/>
                <a:gd name="T103" fmla="*/ 113 h 1417"/>
                <a:gd name="T104" fmla="*/ 114 w 1134"/>
                <a:gd name="T105" fmla="*/ 170 h 1417"/>
                <a:gd name="T106" fmla="*/ 0 w 1134"/>
                <a:gd name="T107" fmla="*/ 170 h 1417"/>
                <a:gd name="T108" fmla="*/ 0 w 1134"/>
                <a:gd name="T109" fmla="*/ 340 h 1417"/>
                <a:gd name="T110" fmla="*/ 57 w 1134"/>
                <a:gd name="T111" fmla="*/ 340 h 1417"/>
                <a:gd name="T112" fmla="*/ 57 w 1134"/>
                <a:gd name="T113" fmla="*/ 623 h 1417"/>
                <a:gd name="T114" fmla="*/ 114 w 1134"/>
                <a:gd name="T115" fmla="*/ 623 h 1417"/>
                <a:gd name="T116" fmla="*/ 114 w 1134"/>
                <a:gd name="T117" fmla="*/ 119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417">
                  <a:moveTo>
                    <a:pt x="114" y="1190"/>
                  </a:moveTo>
                  <a:lnTo>
                    <a:pt x="340" y="119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681" y="1134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851" y="1417"/>
                  </a:lnTo>
                  <a:lnTo>
                    <a:pt x="851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078" y="1247"/>
                  </a:lnTo>
                  <a:lnTo>
                    <a:pt x="1078" y="1304"/>
                  </a:lnTo>
                  <a:lnTo>
                    <a:pt x="1134" y="1304"/>
                  </a:lnTo>
                  <a:lnTo>
                    <a:pt x="1134" y="1190"/>
                  </a:lnTo>
                  <a:lnTo>
                    <a:pt x="1078" y="1190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134" y="28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119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2911" y="403"/>
              <a:ext cx="1077" cy="1474"/>
            </a:xfrm>
            <a:custGeom>
              <a:avLst/>
              <a:gdLst>
                <a:gd name="T0" fmla="*/ 170 w 1077"/>
                <a:gd name="T1" fmla="*/ 1304 h 1474"/>
                <a:gd name="T2" fmla="*/ 170 w 1077"/>
                <a:gd name="T3" fmla="*/ 1191 h 1474"/>
                <a:gd name="T4" fmla="*/ 113 w 1077"/>
                <a:gd name="T5" fmla="*/ 1191 h 1474"/>
                <a:gd name="T6" fmla="*/ 113 w 1077"/>
                <a:gd name="T7" fmla="*/ 1077 h 1474"/>
                <a:gd name="T8" fmla="*/ 56 w 1077"/>
                <a:gd name="T9" fmla="*/ 1077 h 1474"/>
                <a:gd name="T10" fmla="*/ 56 w 1077"/>
                <a:gd name="T11" fmla="*/ 227 h 1474"/>
                <a:gd name="T12" fmla="*/ 0 w 1077"/>
                <a:gd name="T13" fmla="*/ 227 h 1474"/>
                <a:gd name="T14" fmla="*/ 0 w 1077"/>
                <a:gd name="T15" fmla="*/ 0 h 1474"/>
                <a:gd name="T16" fmla="*/ 283 w 1077"/>
                <a:gd name="T17" fmla="*/ 0 h 1474"/>
                <a:gd name="T18" fmla="*/ 283 w 1077"/>
                <a:gd name="T19" fmla="*/ 57 h 1474"/>
                <a:gd name="T20" fmla="*/ 340 w 1077"/>
                <a:gd name="T21" fmla="*/ 57 h 1474"/>
                <a:gd name="T22" fmla="*/ 340 w 1077"/>
                <a:gd name="T23" fmla="*/ 227 h 1474"/>
                <a:gd name="T24" fmla="*/ 453 w 1077"/>
                <a:gd name="T25" fmla="*/ 227 h 1474"/>
                <a:gd name="T26" fmla="*/ 453 w 1077"/>
                <a:gd name="T27" fmla="*/ 284 h 1474"/>
                <a:gd name="T28" fmla="*/ 623 w 1077"/>
                <a:gd name="T29" fmla="*/ 284 h 1474"/>
                <a:gd name="T30" fmla="*/ 623 w 1077"/>
                <a:gd name="T31" fmla="*/ 567 h 1474"/>
                <a:gd name="T32" fmla="*/ 850 w 1077"/>
                <a:gd name="T33" fmla="*/ 567 h 1474"/>
                <a:gd name="T34" fmla="*/ 850 w 1077"/>
                <a:gd name="T35" fmla="*/ 681 h 1474"/>
                <a:gd name="T36" fmla="*/ 964 w 1077"/>
                <a:gd name="T37" fmla="*/ 681 h 1474"/>
                <a:gd name="T38" fmla="*/ 964 w 1077"/>
                <a:gd name="T39" fmla="*/ 737 h 1474"/>
                <a:gd name="T40" fmla="*/ 1020 w 1077"/>
                <a:gd name="T41" fmla="*/ 737 h 1474"/>
                <a:gd name="T42" fmla="*/ 1020 w 1077"/>
                <a:gd name="T43" fmla="*/ 794 h 1474"/>
                <a:gd name="T44" fmla="*/ 1077 w 1077"/>
                <a:gd name="T45" fmla="*/ 794 h 1474"/>
                <a:gd name="T46" fmla="*/ 1077 w 1077"/>
                <a:gd name="T47" fmla="*/ 1077 h 1474"/>
                <a:gd name="T48" fmla="*/ 1020 w 1077"/>
                <a:gd name="T49" fmla="*/ 1077 h 1474"/>
                <a:gd name="T50" fmla="*/ 964 w 1077"/>
                <a:gd name="T51" fmla="*/ 1077 h 1474"/>
                <a:gd name="T52" fmla="*/ 964 w 1077"/>
                <a:gd name="T53" fmla="*/ 1191 h 1474"/>
                <a:gd name="T54" fmla="*/ 793 w 1077"/>
                <a:gd name="T55" fmla="*/ 1191 h 1474"/>
                <a:gd name="T56" fmla="*/ 793 w 1077"/>
                <a:gd name="T57" fmla="*/ 1248 h 1474"/>
                <a:gd name="T58" fmla="*/ 850 w 1077"/>
                <a:gd name="T59" fmla="*/ 1248 h 1474"/>
                <a:gd name="T60" fmla="*/ 850 w 1077"/>
                <a:gd name="T61" fmla="*/ 1304 h 1474"/>
                <a:gd name="T62" fmla="*/ 907 w 1077"/>
                <a:gd name="T63" fmla="*/ 1304 h 1474"/>
                <a:gd name="T64" fmla="*/ 907 w 1077"/>
                <a:gd name="T65" fmla="*/ 1474 h 1474"/>
                <a:gd name="T66" fmla="*/ 623 w 1077"/>
                <a:gd name="T67" fmla="*/ 1474 h 1474"/>
                <a:gd name="T68" fmla="*/ 623 w 1077"/>
                <a:gd name="T69" fmla="*/ 1418 h 1474"/>
                <a:gd name="T70" fmla="*/ 510 w 1077"/>
                <a:gd name="T71" fmla="*/ 1418 h 1474"/>
                <a:gd name="T72" fmla="*/ 510 w 1077"/>
                <a:gd name="T73" fmla="*/ 1361 h 1474"/>
                <a:gd name="T74" fmla="*/ 453 w 1077"/>
                <a:gd name="T75" fmla="*/ 1361 h 1474"/>
                <a:gd name="T76" fmla="*/ 453 w 1077"/>
                <a:gd name="T77" fmla="*/ 1304 h 1474"/>
                <a:gd name="T78" fmla="*/ 397 w 1077"/>
                <a:gd name="T79" fmla="*/ 1304 h 1474"/>
                <a:gd name="T80" fmla="*/ 397 w 1077"/>
                <a:gd name="T81" fmla="*/ 1248 h 1474"/>
                <a:gd name="T82" fmla="*/ 340 w 1077"/>
                <a:gd name="T83" fmla="*/ 1248 h 1474"/>
                <a:gd name="T84" fmla="*/ 340 w 1077"/>
                <a:gd name="T85" fmla="*/ 1304 h 1474"/>
                <a:gd name="T86" fmla="*/ 170 w 1077"/>
                <a:gd name="T87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1474">
                  <a:moveTo>
                    <a:pt x="170" y="1304"/>
                  </a:moveTo>
                  <a:lnTo>
                    <a:pt x="170" y="1191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623" y="284"/>
                  </a:lnTo>
                  <a:lnTo>
                    <a:pt x="623" y="56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964" y="1077"/>
                  </a:lnTo>
                  <a:lnTo>
                    <a:pt x="964" y="1191"/>
                  </a:lnTo>
                  <a:lnTo>
                    <a:pt x="793" y="1191"/>
                  </a:lnTo>
                  <a:lnTo>
                    <a:pt x="793" y="1248"/>
                  </a:lnTo>
                  <a:lnTo>
                    <a:pt x="850" y="1248"/>
                  </a:lnTo>
                  <a:lnTo>
                    <a:pt x="850" y="1304"/>
                  </a:lnTo>
                  <a:lnTo>
                    <a:pt x="907" y="1304"/>
                  </a:lnTo>
                  <a:lnTo>
                    <a:pt x="907" y="1474"/>
                  </a:lnTo>
                  <a:lnTo>
                    <a:pt x="623" y="1474"/>
                  </a:lnTo>
                  <a:lnTo>
                    <a:pt x="62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17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4328" y="743"/>
              <a:ext cx="907" cy="1078"/>
            </a:xfrm>
            <a:custGeom>
              <a:avLst/>
              <a:gdLst>
                <a:gd name="T0" fmla="*/ 851 w 907"/>
                <a:gd name="T1" fmla="*/ 1078 h 1078"/>
                <a:gd name="T2" fmla="*/ 624 w 907"/>
                <a:gd name="T3" fmla="*/ 1078 h 1078"/>
                <a:gd name="T4" fmla="*/ 624 w 907"/>
                <a:gd name="T5" fmla="*/ 1021 h 1078"/>
                <a:gd name="T6" fmla="*/ 340 w 907"/>
                <a:gd name="T7" fmla="*/ 1021 h 1078"/>
                <a:gd name="T8" fmla="*/ 340 w 907"/>
                <a:gd name="T9" fmla="*/ 1078 h 1078"/>
                <a:gd name="T10" fmla="*/ 284 w 907"/>
                <a:gd name="T11" fmla="*/ 1078 h 1078"/>
                <a:gd name="T12" fmla="*/ 284 w 907"/>
                <a:gd name="T13" fmla="*/ 1021 h 1078"/>
                <a:gd name="T14" fmla="*/ 114 w 907"/>
                <a:gd name="T15" fmla="*/ 1021 h 1078"/>
                <a:gd name="T16" fmla="*/ 114 w 907"/>
                <a:gd name="T17" fmla="*/ 964 h 1078"/>
                <a:gd name="T18" fmla="*/ 57 w 907"/>
                <a:gd name="T19" fmla="*/ 964 h 1078"/>
                <a:gd name="T20" fmla="*/ 57 w 907"/>
                <a:gd name="T21" fmla="*/ 908 h 1078"/>
                <a:gd name="T22" fmla="*/ 114 w 907"/>
                <a:gd name="T23" fmla="*/ 908 h 1078"/>
                <a:gd name="T24" fmla="*/ 114 w 907"/>
                <a:gd name="T25" fmla="*/ 681 h 1078"/>
                <a:gd name="T26" fmla="*/ 0 w 907"/>
                <a:gd name="T27" fmla="*/ 681 h 1078"/>
                <a:gd name="T28" fmla="*/ 0 w 907"/>
                <a:gd name="T29" fmla="*/ 397 h 1078"/>
                <a:gd name="T30" fmla="*/ 57 w 907"/>
                <a:gd name="T31" fmla="*/ 397 h 1078"/>
                <a:gd name="T32" fmla="*/ 57 w 907"/>
                <a:gd name="T33" fmla="*/ 284 h 1078"/>
                <a:gd name="T34" fmla="*/ 114 w 907"/>
                <a:gd name="T35" fmla="*/ 284 h 1078"/>
                <a:gd name="T36" fmla="*/ 114 w 907"/>
                <a:gd name="T37" fmla="*/ 57 h 1078"/>
                <a:gd name="T38" fmla="*/ 227 w 907"/>
                <a:gd name="T39" fmla="*/ 57 h 1078"/>
                <a:gd name="T40" fmla="*/ 227 w 907"/>
                <a:gd name="T41" fmla="*/ 0 h 1078"/>
                <a:gd name="T42" fmla="*/ 284 w 907"/>
                <a:gd name="T43" fmla="*/ 0 h 1078"/>
                <a:gd name="T44" fmla="*/ 284 w 907"/>
                <a:gd name="T45" fmla="*/ 114 h 1078"/>
                <a:gd name="T46" fmla="*/ 340 w 907"/>
                <a:gd name="T47" fmla="*/ 114 h 1078"/>
                <a:gd name="T48" fmla="*/ 340 w 907"/>
                <a:gd name="T49" fmla="*/ 170 h 1078"/>
                <a:gd name="T50" fmla="*/ 454 w 907"/>
                <a:gd name="T51" fmla="*/ 170 h 1078"/>
                <a:gd name="T52" fmla="*/ 454 w 907"/>
                <a:gd name="T53" fmla="*/ 227 h 1078"/>
                <a:gd name="T54" fmla="*/ 510 w 907"/>
                <a:gd name="T55" fmla="*/ 227 h 1078"/>
                <a:gd name="T56" fmla="*/ 510 w 907"/>
                <a:gd name="T57" fmla="*/ 284 h 1078"/>
                <a:gd name="T58" fmla="*/ 510 w 907"/>
                <a:gd name="T59" fmla="*/ 341 h 1078"/>
                <a:gd name="T60" fmla="*/ 567 w 907"/>
                <a:gd name="T61" fmla="*/ 341 h 1078"/>
                <a:gd name="T62" fmla="*/ 567 w 907"/>
                <a:gd name="T63" fmla="*/ 397 h 1078"/>
                <a:gd name="T64" fmla="*/ 681 w 907"/>
                <a:gd name="T65" fmla="*/ 397 h 1078"/>
                <a:gd name="T66" fmla="*/ 681 w 907"/>
                <a:gd name="T67" fmla="*/ 454 h 1078"/>
                <a:gd name="T68" fmla="*/ 624 w 907"/>
                <a:gd name="T69" fmla="*/ 454 h 1078"/>
                <a:gd name="T70" fmla="*/ 624 w 907"/>
                <a:gd name="T71" fmla="*/ 567 h 1078"/>
                <a:gd name="T72" fmla="*/ 510 w 907"/>
                <a:gd name="T73" fmla="*/ 567 h 1078"/>
                <a:gd name="T74" fmla="*/ 510 w 907"/>
                <a:gd name="T75" fmla="*/ 624 h 1078"/>
                <a:gd name="T76" fmla="*/ 624 w 907"/>
                <a:gd name="T77" fmla="*/ 624 h 1078"/>
                <a:gd name="T78" fmla="*/ 624 w 907"/>
                <a:gd name="T79" fmla="*/ 681 h 1078"/>
                <a:gd name="T80" fmla="*/ 681 w 907"/>
                <a:gd name="T81" fmla="*/ 681 h 1078"/>
                <a:gd name="T82" fmla="*/ 681 w 907"/>
                <a:gd name="T83" fmla="*/ 737 h 1078"/>
                <a:gd name="T84" fmla="*/ 907 w 907"/>
                <a:gd name="T85" fmla="*/ 737 h 1078"/>
                <a:gd name="T86" fmla="*/ 907 w 907"/>
                <a:gd name="T87" fmla="*/ 964 h 1078"/>
                <a:gd name="T88" fmla="*/ 907 w 907"/>
                <a:gd name="T89" fmla="*/ 1021 h 1078"/>
                <a:gd name="T90" fmla="*/ 851 w 907"/>
                <a:gd name="T91" fmla="*/ 1021 h 1078"/>
                <a:gd name="T92" fmla="*/ 851 w 907"/>
                <a:gd name="T9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1078">
                  <a:moveTo>
                    <a:pt x="851" y="1078"/>
                  </a:moveTo>
                  <a:lnTo>
                    <a:pt x="624" y="1078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1" y="681"/>
                  </a:lnTo>
                  <a:lnTo>
                    <a:pt x="681" y="737"/>
                  </a:lnTo>
                  <a:lnTo>
                    <a:pt x="907" y="737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510 w 964"/>
                <a:gd name="T1" fmla="*/ 1418 h 1418"/>
                <a:gd name="T2" fmla="*/ 397 w 964"/>
                <a:gd name="T3" fmla="*/ 1418 h 1418"/>
                <a:gd name="T4" fmla="*/ 397 w 964"/>
                <a:gd name="T5" fmla="*/ 1361 h 1418"/>
                <a:gd name="T6" fmla="*/ 340 w 964"/>
                <a:gd name="T7" fmla="*/ 1361 h 1418"/>
                <a:gd name="T8" fmla="*/ 340 w 964"/>
                <a:gd name="T9" fmla="*/ 1304 h 1418"/>
                <a:gd name="T10" fmla="*/ 227 w 964"/>
                <a:gd name="T11" fmla="*/ 1304 h 1418"/>
                <a:gd name="T12" fmla="*/ 227 w 964"/>
                <a:gd name="T13" fmla="*/ 1248 h 1418"/>
                <a:gd name="T14" fmla="*/ 340 w 964"/>
                <a:gd name="T15" fmla="*/ 1248 h 1418"/>
                <a:gd name="T16" fmla="*/ 340 w 964"/>
                <a:gd name="T17" fmla="*/ 1191 h 1418"/>
                <a:gd name="T18" fmla="*/ 397 w 964"/>
                <a:gd name="T19" fmla="*/ 1191 h 1418"/>
                <a:gd name="T20" fmla="*/ 397 w 964"/>
                <a:gd name="T21" fmla="*/ 964 h 1418"/>
                <a:gd name="T22" fmla="*/ 340 w 964"/>
                <a:gd name="T23" fmla="*/ 964 h 1418"/>
                <a:gd name="T24" fmla="*/ 340 w 964"/>
                <a:gd name="T25" fmla="*/ 851 h 1418"/>
                <a:gd name="T26" fmla="*/ 283 w 964"/>
                <a:gd name="T27" fmla="*/ 851 h 1418"/>
                <a:gd name="T28" fmla="*/ 283 w 964"/>
                <a:gd name="T29" fmla="*/ 681 h 1418"/>
                <a:gd name="T30" fmla="*/ 340 w 964"/>
                <a:gd name="T31" fmla="*/ 681 h 1418"/>
                <a:gd name="T32" fmla="*/ 340 w 964"/>
                <a:gd name="T33" fmla="*/ 567 h 1418"/>
                <a:gd name="T34" fmla="*/ 113 w 964"/>
                <a:gd name="T35" fmla="*/ 567 h 1418"/>
                <a:gd name="T36" fmla="*/ 113 w 964"/>
                <a:gd name="T37" fmla="*/ 511 h 1418"/>
                <a:gd name="T38" fmla="*/ 56 w 964"/>
                <a:gd name="T39" fmla="*/ 511 h 1418"/>
                <a:gd name="T40" fmla="*/ 56 w 964"/>
                <a:gd name="T41" fmla="*/ 454 h 1418"/>
                <a:gd name="T42" fmla="*/ 0 w 964"/>
                <a:gd name="T43" fmla="*/ 454 h 1418"/>
                <a:gd name="T44" fmla="*/ 0 w 964"/>
                <a:gd name="T45" fmla="*/ 397 h 1418"/>
                <a:gd name="T46" fmla="*/ 56 w 964"/>
                <a:gd name="T47" fmla="*/ 397 h 1418"/>
                <a:gd name="T48" fmla="*/ 56 w 964"/>
                <a:gd name="T49" fmla="*/ 340 h 1418"/>
                <a:gd name="T50" fmla="*/ 113 w 964"/>
                <a:gd name="T51" fmla="*/ 340 h 1418"/>
                <a:gd name="T52" fmla="*/ 113 w 964"/>
                <a:gd name="T53" fmla="*/ 284 h 1418"/>
                <a:gd name="T54" fmla="*/ 170 w 964"/>
                <a:gd name="T55" fmla="*/ 284 h 1418"/>
                <a:gd name="T56" fmla="*/ 170 w 964"/>
                <a:gd name="T57" fmla="*/ 170 h 1418"/>
                <a:gd name="T58" fmla="*/ 113 w 964"/>
                <a:gd name="T59" fmla="*/ 170 h 1418"/>
                <a:gd name="T60" fmla="*/ 113 w 964"/>
                <a:gd name="T61" fmla="*/ 0 h 1418"/>
                <a:gd name="T62" fmla="*/ 227 w 964"/>
                <a:gd name="T63" fmla="*/ 0 h 1418"/>
                <a:gd name="T64" fmla="*/ 227 w 964"/>
                <a:gd name="T65" fmla="*/ 57 h 1418"/>
                <a:gd name="T66" fmla="*/ 397 w 964"/>
                <a:gd name="T67" fmla="*/ 57 h 1418"/>
                <a:gd name="T68" fmla="*/ 397 w 964"/>
                <a:gd name="T69" fmla="*/ 114 h 1418"/>
                <a:gd name="T70" fmla="*/ 453 w 964"/>
                <a:gd name="T71" fmla="*/ 114 h 1418"/>
                <a:gd name="T72" fmla="*/ 453 w 964"/>
                <a:gd name="T73" fmla="*/ 57 h 1418"/>
                <a:gd name="T74" fmla="*/ 737 w 964"/>
                <a:gd name="T75" fmla="*/ 57 h 1418"/>
                <a:gd name="T76" fmla="*/ 737 w 964"/>
                <a:gd name="T77" fmla="*/ 114 h 1418"/>
                <a:gd name="T78" fmla="*/ 964 w 964"/>
                <a:gd name="T79" fmla="*/ 114 h 1418"/>
                <a:gd name="T80" fmla="*/ 964 w 964"/>
                <a:gd name="T81" fmla="*/ 340 h 1418"/>
                <a:gd name="T82" fmla="*/ 907 w 964"/>
                <a:gd name="T83" fmla="*/ 340 h 1418"/>
                <a:gd name="T84" fmla="*/ 907 w 964"/>
                <a:gd name="T85" fmla="*/ 397 h 1418"/>
                <a:gd name="T86" fmla="*/ 850 w 964"/>
                <a:gd name="T87" fmla="*/ 397 h 1418"/>
                <a:gd name="T88" fmla="*/ 850 w 964"/>
                <a:gd name="T89" fmla="*/ 567 h 1418"/>
                <a:gd name="T90" fmla="*/ 794 w 964"/>
                <a:gd name="T91" fmla="*/ 567 h 1418"/>
                <a:gd name="T92" fmla="*/ 794 w 964"/>
                <a:gd name="T93" fmla="*/ 624 h 1418"/>
                <a:gd name="T94" fmla="*/ 794 w 964"/>
                <a:gd name="T95" fmla="*/ 681 h 1418"/>
                <a:gd name="T96" fmla="*/ 737 w 964"/>
                <a:gd name="T97" fmla="*/ 681 h 1418"/>
                <a:gd name="T98" fmla="*/ 737 w 964"/>
                <a:gd name="T99" fmla="*/ 794 h 1418"/>
                <a:gd name="T100" fmla="*/ 680 w 964"/>
                <a:gd name="T101" fmla="*/ 794 h 1418"/>
                <a:gd name="T102" fmla="*/ 680 w 964"/>
                <a:gd name="T103" fmla="*/ 851 h 1418"/>
                <a:gd name="T104" fmla="*/ 623 w 964"/>
                <a:gd name="T105" fmla="*/ 851 h 1418"/>
                <a:gd name="T106" fmla="*/ 623 w 964"/>
                <a:gd name="T107" fmla="*/ 1078 h 1418"/>
                <a:gd name="T108" fmla="*/ 567 w 964"/>
                <a:gd name="T109" fmla="*/ 1078 h 1418"/>
                <a:gd name="T110" fmla="*/ 567 w 964"/>
                <a:gd name="T111" fmla="*/ 1304 h 1418"/>
                <a:gd name="T112" fmla="*/ 510 w 964"/>
                <a:gd name="T113" fmla="*/ 1304 h 1418"/>
                <a:gd name="T114" fmla="*/ 510 w 964"/>
                <a:gd name="T115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4" h="1418">
                  <a:moveTo>
                    <a:pt x="510" y="1418"/>
                  </a:moveTo>
                  <a:lnTo>
                    <a:pt x="397" y="1418"/>
                  </a:lnTo>
                  <a:lnTo>
                    <a:pt x="397" y="1361"/>
                  </a:lnTo>
                  <a:lnTo>
                    <a:pt x="340" y="1361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964" y="11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623" y="851"/>
                  </a:lnTo>
                  <a:lnTo>
                    <a:pt x="623" y="1078"/>
                  </a:lnTo>
                  <a:lnTo>
                    <a:pt x="567" y="1078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41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4442" y="346"/>
              <a:ext cx="1190" cy="1134"/>
            </a:xfrm>
            <a:custGeom>
              <a:avLst/>
              <a:gdLst>
                <a:gd name="T0" fmla="*/ 850 w 1190"/>
                <a:gd name="T1" fmla="*/ 1134 h 1134"/>
                <a:gd name="T2" fmla="*/ 567 w 1190"/>
                <a:gd name="T3" fmla="*/ 1134 h 1134"/>
                <a:gd name="T4" fmla="*/ 567 w 1190"/>
                <a:gd name="T5" fmla="*/ 1078 h 1134"/>
                <a:gd name="T6" fmla="*/ 510 w 1190"/>
                <a:gd name="T7" fmla="*/ 1078 h 1134"/>
                <a:gd name="T8" fmla="*/ 510 w 1190"/>
                <a:gd name="T9" fmla="*/ 1021 h 1134"/>
                <a:gd name="T10" fmla="*/ 396 w 1190"/>
                <a:gd name="T11" fmla="*/ 1021 h 1134"/>
                <a:gd name="T12" fmla="*/ 396 w 1190"/>
                <a:gd name="T13" fmla="*/ 964 h 1134"/>
                <a:gd name="T14" fmla="*/ 510 w 1190"/>
                <a:gd name="T15" fmla="*/ 964 h 1134"/>
                <a:gd name="T16" fmla="*/ 510 w 1190"/>
                <a:gd name="T17" fmla="*/ 851 h 1134"/>
                <a:gd name="T18" fmla="*/ 567 w 1190"/>
                <a:gd name="T19" fmla="*/ 851 h 1134"/>
                <a:gd name="T20" fmla="*/ 567 w 1190"/>
                <a:gd name="T21" fmla="*/ 794 h 1134"/>
                <a:gd name="T22" fmla="*/ 453 w 1190"/>
                <a:gd name="T23" fmla="*/ 794 h 1134"/>
                <a:gd name="T24" fmla="*/ 453 w 1190"/>
                <a:gd name="T25" fmla="*/ 738 h 1134"/>
                <a:gd name="T26" fmla="*/ 396 w 1190"/>
                <a:gd name="T27" fmla="*/ 738 h 1134"/>
                <a:gd name="T28" fmla="*/ 396 w 1190"/>
                <a:gd name="T29" fmla="*/ 624 h 1134"/>
                <a:gd name="T30" fmla="*/ 340 w 1190"/>
                <a:gd name="T31" fmla="*/ 624 h 1134"/>
                <a:gd name="T32" fmla="*/ 340 w 1190"/>
                <a:gd name="T33" fmla="*/ 567 h 1134"/>
                <a:gd name="T34" fmla="*/ 226 w 1190"/>
                <a:gd name="T35" fmla="*/ 567 h 1134"/>
                <a:gd name="T36" fmla="*/ 226 w 1190"/>
                <a:gd name="T37" fmla="*/ 511 h 1134"/>
                <a:gd name="T38" fmla="*/ 170 w 1190"/>
                <a:gd name="T39" fmla="*/ 511 h 1134"/>
                <a:gd name="T40" fmla="*/ 170 w 1190"/>
                <a:gd name="T41" fmla="*/ 397 h 1134"/>
                <a:gd name="T42" fmla="*/ 113 w 1190"/>
                <a:gd name="T43" fmla="*/ 397 h 1134"/>
                <a:gd name="T44" fmla="*/ 113 w 1190"/>
                <a:gd name="T45" fmla="*/ 284 h 1134"/>
                <a:gd name="T46" fmla="*/ 56 w 1190"/>
                <a:gd name="T47" fmla="*/ 284 h 1134"/>
                <a:gd name="T48" fmla="*/ 56 w 1190"/>
                <a:gd name="T49" fmla="*/ 171 h 1134"/>
                <a:gd name="T50" fmla="*/ 0 w 1190"/>
                <a:gd name="T51" fmla="*/ 171 h 1134"/>
                <a:gd name="T52" fmla="*/ 0 w 1190"/>
                <a:gd name="T53" fmla="*/ 0 h 1134"/>
                <a:gd name="T54" fmla="*/ 170 w 1190"/>
                <a:gd name="T55" fmla="*/ 0 h 1134"/>
                <a:gd name="T56" fmla="*/ 170 w 1190"/>
                <a:gd name="T57" fmla="*/ 114 h 1134"/>
                <a:gd name="T58" fmla="*/ 226 w 1190"/>
                <a:gd name="T59" fmla="*/ 114 h 1134"/>
                <a:gd name="T60" fmla="*/ 226 w 1190"/>
                <a:gd name="T61" fmla="*/ 227 h 1134"/>
                <a:gd name="T62" fmla="*/ 510 w 1190"/>
                <a:gd name="T63" fmla="*/ 227 h 1134"/>
                <a:gd name="T64" fmla="*/ 510 w 1190"/>
                <a:gd name="T65" fmla="*/ 284 h 1134"/>
                <a:gd name="T66" fmla="*/ 623 w 1190"/>
                <a:gd name="T67" fmla="*/ 284 h 1134"/>
                <a:gd name="T68" fmla="*/ 623 w 1190"/>
                <a:gd name="T69" fmla="*/ 341 h 1134"/>
                <a:gd name="T70" fmla="*/ 680 w 1190"/>
                <a:gd name="T71" fmla="*/ 341 h 1134"/>
                <a:gd name="T72" fmla="*/ 680 w 1190"/>
                <a:gd name="T73" fmla="*/ 397 h 1134"/>
                <a:gd name="T74" fmla="*/ 907 w 1190"/>
                <a:gd name="T75" fmla="*/ 397 h 1134"/>
                <a:gd name="T76" fmla="*/ 907 w 1190"/>
                <a:gd name="T77" fmla="*/ 454 h 1134"/>
                <a:gd name="T78" fmla="*/ 1077 w 1190"/>
                <a:gd name="T79" fmla="*/ 454 h 1134"/>
                <a:gd name="T80" fmla="*/ 1077 w 1190"/>
                <a:gd name="T81" fmla="*/ 511 h 1134"/>
                <a:gd name="T82" fmla="*/ 1134 w 1190"/>
                <a:gd name="T83" fmla="*/ 511 h 1134"/>
                <a:gd name="T84" fmla="*/ 1134 w 1190"/>
                <a:gd name="T85" fmla="*/ 567 h 1134"/>
                <a:gd name="T86" fmla="*/ 1190 w 1190"/>
                <a:gd name="T87" fmla="*/ 567 h 1134"/>
                <a:gd name="T88" fmla="*/ 1190 w 1190"/>
                <a:gd name="T89" fmla="*/ 681 h 1134"/>
                <a:gd name="T90" fmla="*/ 1020 w 1190"/>
                <a:gd name="T91" fmla="*/ 681 h 1134"/>
                <a:gd name="T92" fmla="*/ 1020 w 1190"/>
                <a:gd name="T93" fmla="*/ 738 h 1134"/>
                <a:gd name="T94" fmla="*/ 963 w 1190"/>
                <a:gd name="T95" fmla="*/ 738 h 1134"/>
                <a:gd name="T96" fmla="*/ 963 w 1190"/>
                <a:gd name="T97" fmla="*/ 851 h 1134"/>
                <a:gd name="T98" fmla="*/ 907 w 1190"/>
                <a:gd name="T99" fmla="*/ 851 h 1134"/>
                <a:gd name="T100" fmla="*/ 907 w 1190"/>
                <a:gd name="T101" fmla="*/ 1021 h 1134"/>
                <a:gd name="T102" fmla="*/ 850 w 1190"/>
                <a:gd name="T103" fmla="*/ 1021 h 1134"/>
                <a:gd name="T104" fmla="*/ 850 w 1190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850" y="1134"/>
                  </a:move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396" y="1021"/>
                  </a:lnTo>
                  <a:lnTo>
                    <a:pt x="396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738"/>
                  </a:lnTo>
                  <a:lnTo>
                    <a:pt x="396" y="738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20" y="681"/>
                  </a:lnTo>
                  <a:lnTo>
                    <a:pt x="1020" y="738"/>
                  </a:lnTo>
                  <a:lnTo>
                    <a:pt x="963" y="73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D8CCC7FB-A3E4-4E6E-AB94-4B6BC4F6E59E}"/>
              </a:ext>
            </a:extLst>
          </p:cNvPr>
          <p:cNvSpPr txBox="1"/>
          <p:nvPr/>
        </p:nvSpPr>
        <p:spPr>
          <a:xfrm>
            <a:off x="166590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茨城県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64EE0CA4-511D-4F4D-B40B-277539F526DA}"/>
              </a:ext>
            </a:extLst>
          </p:cNvPr>
          <p:cNvSpPr txBox="1"/>
          <p:nvPr/>
        </p:nvSpPr>
        <p:spPr>
          <a:xfrm>
            <a:off x="131312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26DEAC75-3999-47BD-9268-0106A28B1F40}"/>
              </a:ext>
            </a:extLst>
          </p:cNvPr>
          <p:cNvCxnSpPr/>
          <p:nvPr/>
        </p:nvCxnSpPr>
        <p:spPr>
          <a:xfrm>
            <a:off x="158201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065DA1BA-73EA-48B2-8C38-EB0CEF17E06C}"/>
              </a:ext>
            </a:extLst>
          </p:cNvPr>
          <p:cNvGrpSpPr/>
          <p:nvPr/>
        </p:nvGrpSpPr>
        <p:grpSpPr>
          <a:xfrm>
            <a:off x="5655397" y="12593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AFBD6EFD-D204-4FCF-9F36-C368CB13D2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北茨城市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77AEE88E-65A4-49D4-968B-C6CCEB470A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85B4DF7-DBCA-4407-B779-D2355174E3E7}"/>
              </a:ext>
            </a:extLst>
          </p:cNvPr>
          <p:cNvGrpSpPr/>
          <p:nvPr/>
        </p:nvGrpSpPr>
        <p:grpSpPr>
          <a:xfrm>
            <a:off x="5070181" y="18445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57D8ADAF-0FFD-4207-9E2B-D4717D9750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高萩市</a:t>
              </a: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4E015E6C-50A0-4FAA-8AAA-D6EC9CB8E2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5BAAA479-0AFF-4B79-BE42-DC69A2427EA5}"/>
              </a:ext>
            </a:extLst>
          </p:cNvPr>
          <p:cNvGrpSpPr/>
          <p:nvPr/>
        </p:nvGrpSpPr>
        <p:grpSpPr>
          <a:xfrm>
            <a:off x="5155525" y="27101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0AA94B8-AB5D-4820-9FD2-ECF1E9BF54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日立市</a:t>
              </a: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4EAED617-E43A-455A-BC00-1740B54C92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551DAB1-D58B-4822-A1EA-4F3447B444E4}"/>
              </a:ext>
            </a:extLst>
          </p:cNvPr>
          <p:cNvGrpSpPr/>
          <p:nvPr/>
        </p:nvGrpSpPr>
        <p:grpSpPr>
          <a:xfrm>
            <a:off x="3436453" y="15884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1564E5C6-081A-4A9E-9EBA-FF244D45A6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大子町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182208DA-9CED-4025-8B36-C44542050E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3E69332-A939-4FFC-B4B4-6A540BA01066}"/>
              </a:ext>
            </a:extLst>
          </p:cNvPr>
          <p:cNvGrpSpPr/>
          <p:nvPr/>
        </p:nvGrpSpPr>
        <p:grpSpPr>
          <a:xfrm>
            <a:off x="4277701" y="24663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8A250397-7A5C-47C1-8E00-086D642AA8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常陸太田市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30405508-51F6-4514-BCE6-0F5704C750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38770CC-7C02-4DF7-9488-5A46B1BDF5F3}"/>
              </a:ext>
            </a:extLst>
          </p:cNvPr>
          <p:cNvGrpSpPr/>
          <p:nvPr/>
        </p:nvGrpSpPr>
        <p:grpSpPr>
          <a:xfrm>
            <a:off x="3375493" y="27589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A669C756-A173-4B35-BD76-1F4C84FC98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常陸大宮市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446A03A5-77D5-4460-99AC-47224C2CDC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7A1B19FA-C900-46A8-8D0C-60BDEB945D06}"/>
              </a:ext>
            </a:extLst>
          </p:cNvPr>
          <p:cNvGrpSpPr/>
          <p:nvPr/>
        </p:nvGrpSpPr>
        <p:grpSpPr>
          <a:xfrm>
            <a:off x="4936069" y="3661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97B75530-0EC5-487D-8214-F91F4B1617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東海村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8ED1D2A5-0F45-46E6-AD3D-ED927D6A30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3DE73B0E-94F7-48B4-A650-5B5926E64F9B}"/>
              </a:ext>
            </a:extLst>
          </p:cNvPr>
          <p:cNvGrpSpPr/>
          <p:nvPr/>
        </p:nvGrpSpPr>
        <p:grpSpPr>
          <a:xfrm>
            <a:off x="4180165" y="3661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1DE20EC7-6FC8-4AA7-9D1D-751E110621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那珂市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9F41D514-2AC4-4350-A6DD-EAB0B41F42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EAFD14E-529A-4706-AF5C-97E546991B60}"/>
              </a:ext>
            </a:extLst>
          </p:cNvPr>
          <p:cNvGrpSpPr/>
          <p:nvPr/>
        </p:nvGrpSpPr>
        <p:grpSpPr>
          <a:xfrm>
            <a:off x="3302341" y="36611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65B69DBD-0A1D-4C5B-8C17-7D8D57239B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城里町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093B94D6-3A47-4409-92C3-E2050DCFCD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87386F91-55A8-4B47-87C5-9788A08EF005}"/>
              </a:ext>
            </a:extLst>
          </p:cNvPr>
          <p:cNvGrpSpPr/>
          <p:nvPr/>
        </p:nvGrpSpPr>
        <p:grpSpPr>
          <a:xfrm>
            <a:off x="4936069" y="430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40F9527F-F536-4695-92B4-2DAB152F25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ひたちなか市</a:t>
              </a:r>
              <a:endParaRPr lang="ja-JP" altLang="en-US" sz="900" spc="36" dirty="0">
                <a:ln w="11430"/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070A7062-0A71-4B88-A2A0-72006AB1A7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4EDFBF94-1CDF-4C22-A111-440DC0E830B3}"/>
              </a:ext>
            </a:extLst>
          </p:cNvPr>
          <p:cNvGrpSpPr/>
          <p:nvPr/>
        </p:nvGrpSpPr>
        <p:grpSpPr>
          <a:xfrm>
            <a:off x="3911941" y="430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4A02A347-8D62-405D-AA2D-B571F46813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水戸市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70EDD027-755E-4494-94EC-51A8DC108E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0D202D0-A0F7-4587-934C-47AA6AC91D33}"/>
              </a:ext>
            </a:extLst>
          </p:cNvPr>
          <p:cNvGrpSpPr/>
          <p:nvPr/>
        </p:nvGrpSpPr>
        <p:grpSpPr>
          <a:xfrm>
            <a:off x="3009733" y="4307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ACF727F6-3556-458B-B95E-2D6CAD7938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笠間市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AB2CB5B5-2E21-4455-A637-14FFB8521D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10CCBDA-16B5-4B63-9922-747D29DADF33}"/>
              </a:ext>
            </a:extLst>
          </p:cNvPr>
          <p:cNvGrpSpPr/>
          <p:nvPr/>
        </p:nvGrpSpPr>
        <p:grpSpPr>
          <a:xfrm>
            <a:off x="2192869" y="47215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D40E9F93-A134-4110-BFE3-ADB9AA365C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桜川市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75CF562B-E30E-4F42-988E-BE3BB78434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2B7922F-2E06-4842-B58B-1B53D0A04170}"/>
              </a:ext>
            </a:extLst>
          </p:cNvPr>
          <p:cNvGrpSpPr/>
          <p:nvPr/>
        </p:nvGrpSpPr>
        <p:grpSpPr>
          <a:xfrm>
            <a:off x="1424773" y="47215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262140CF-D058-4F59-8D20-5F67CB9ADF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筑西市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3823F3B2-9A80-4019-8614-FE38A83CEE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F4069507-8A42-40D2-A06D-F8BBD9902FCA}"/>
              </a:ext>
            </a:extLst>
          </p:cNvPr>
          <p:cNvGrpSpPr/>
          <p:nvPr/>
        </p:nvGrpSpPr>
        <p:grpSpPr>
          <a:xfrm>
            <a:off x="656677" y="47215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A3A93CD9-5ED2-4013-A3C6-22181DA7BC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結城市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BB319FE5-FD80-4725-95ED-F9074F866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AF2F464A-F68F-464F-841B-A23D5EE58A41}"/>
              </a:ext>
            </a:extLst>
          </p:cNvPr>
          <p:cNvGrpSpPr/>
          <p:nvPr/>
        </p:nvGrpSpPr>
        <p:grpSpPr>
          <a:xfrm>
            <a:off x="4828959" y="50081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DAB2652D-3742-4EBC-81B5-75DFF2E4CB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大洗町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A669AFF6-0A71-4285-8B04-2E2A5D6F4E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7026261-1776-4A55-9DF6-DE2FE9801B04}"/>
              </a:ext>
            </a:extLst>
          </p:cNvPr>
          <p:cNvGrpSpPr/>
          <p:nvPr/>
        </p:nvGrpSpPr>
        <p:grpSpPr>
          <a:xfrm>
            <a:off x="4074579" y="50081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354D1FCD-FCDB-46AF-A5C7-528A64C19F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茨城町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2B56E05A-D147-4F21-9657-3C56F39A49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6121FA9E-53F6-44E3-953B-ED51D8945A73}"/>
              </a:ext>
            </a:extLst>
          </p:cNvPr>
          <p:cNvGrpSpPr/>
          <p:nvPr/>
        </p:nvGrpSpPr>
        <p:grpSpPr>
          <a:xfrm>
            <a:off x="4486059" y="5610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DBA325BF-E6FD-4355-8CF8-1E80F91D10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鉾田市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28B1C254-58D3-4C93-85DE-C7852EE47F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17CB1BFD-61B1-466F-A461-C4C05EEAA517}"/>
              </a:ext>
            </a:extLst>
          </p:cNvPr>
          <p:cNvGrpSpPr/>
          <p:nvPr/>
        </p:nvGrpSpPr>
        <p:grpSpPr>
          <a:xfrm>
            <a:off x="3731679" y="5610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1B2019E6-9760-4DA2-8160-2D9DB489D3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小美玉市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565E7E87-7AF5-4239-9C03-B546090079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4231347A-AB67-4C8E-A14D-5B9BA2DF8B0A}"/>
              </a:ext>
            </a:extLst>
          </p:cNvPr>
          <p:cNvGrpSpPr/>
          <p:nvPr/>
        </p:nvGrpSpPr>
        <p:grpSpPr>
          <a:xfrm>
            <a:off x="2710599" y="53281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D7304A26-0B4E-4D6E-9810-C2C1655BAD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石岡市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E429FD31-7A6B-48D9-BC71-F50E4D85853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EBB99E6-12B7-4E5F-82ED-E5B6C24EDC33}"/>
              </a:ext>
            </a:extLst>
          </p:cNvPr>
          <p:cNvGrpSpPr/>
          <p:nvPr/>
        </p:nvGrpSpPr>
        <p:grpSpPr>
          <a:xfrm>
            <a:off x="5110899" y="67835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0E3F375A-B77D-4AB0-A3C0-34523BB9CE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鹿嶋市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397409C6-D2C1-456E-A2D9-F02A5B7AB0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4D12C11-0AE3-47F4-9398-9F61163A3584}"/>
              </a:ext>
            </a:extLst>
          </p:cNvPr>
          <p:cNvGrpSpPr/>
          <p:nvPr/>
        </p:nvGrpSpPr>
        <p:grpSpPr>
          <a:xfrm>
            <a:off x="4356519" y="67835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9BDA7AF6-9A4F-42D9-B5A7-1B8B4C5B66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行方市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3706699F-72C9-4A6F-86C6-F7387C278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4755A93E-042D-48F2-BC02-DD81967B3D7E}"/>
              </a:ext>
            </a:extLst>
          </p:cNvPr>
          <p:cNvGrpSpPr/>
          <p:nvPr/>
        </p:nvGrpSpPr>
        <p:grpSpPr>
          <a:xfrm>
            <a:off x="5499519" y="792766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A5AB0873-96BA-4384-A8D2-9BDF3AF7AF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神栖市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83592840-8B20-40EA-B6A5-D2939425FF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D26E0D2-9EE1-48F3-9C10-8083473124E8}"/>
              </a:ext>
            </a:extLst>
          </p:cNvPr>
          <p:cNvGrpSpPr/>
          <p:nvPr/>
        </p:nvGrpSpPr>
        <p:grpSpPr>
          <a:xfrm>
            <a:off x="4745139" y="72864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758053F-BB28-4E0F-9A35-D57948F054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潮来市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1B40F50A-8FBA-4D96-907C-2E7C64A69A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7968572-02D0-4A3F-81D5-82BF58F9A310}"/>
              </a:ext>
            </a:extLst>
          </p:cNvPr>
          <p:cNvGrpSpPr/>
          <p:nvPr/>
        </p:nvGrpSpPr>
        <p:grpSpPr>
          <a:xfrm>
            <a:off x="1735669" y="553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4C906EC6-1968-4FF9-B81B-9E7C10F80B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下妻市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65CB39D-9AE2-4B0E-9B5B-D265DFBE65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4EB38A6-6E25-469A-BFD8-61BFFE98AE9D}"/>
              </a:ext>
            </a:extLst>
          </p:cNvPr>
          <p:cNvGrpSpPr/>
          <p:nvPr/>
        </p:nvGrpSpPr>
        <p:grpSpPr>
          <a:xfrm>
            <a:off x="967573" y="553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35DE4881-CE05-40E1-8117-2A71741BC6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八千代町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EDF3FE14-5787-4D63-B21F-8390327DF4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FECAE64-7D40-49DC-8199-0153B8154B38}"/>
              </a:ext>
            </a:extLst>
          </p:cNvPr>
          <p:cNvGrpSpPr/>
          <p:nvPr/>
        </p:nvGrpSpPr>
        <p:grpSpPr>
          <a:xfrm>
            <a:off x="199477" y="5537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5414903A-5A13-42E9-839C-859B95287C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古河市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BB0505E-79FD-42B6-8ABD-186B03281B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B4B1943-CD1C-4816-8992-26E705A6C6B0}"/>
              </a:ext>
            </a:extLst>
          </p:cNvPr>
          <p:cNvGrpSpPr/>
          <p:nvPr/>
        </p:nvGrpSpPr>
        <p:grpSpPr>
          <a:xfrm>
            <a:off x="3579279" y="62806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0E00E801-5BC3-4222-929C-AEA188E286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かすみがうら市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8F5CCC36-4D13-49F7-B2F9-E5ED76C3B3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DB0D5502-B92C-4CD8-BD38-548E3D7C641A}"/>
              </a:ext>
            </a:extLst>
          </p:cNvPr>
          <p:cNvGrpSpPr/>
          <p:nvPr/>
        </p:nvGrpSpPr>
        <p:grpSpPr>
          <a:xfrm>
            <a:off x="2824899" y="628064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E5DD2BE4-744D-4DC4-A6EB-5AC8F721AA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土浦市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2651E1D2-CE2B-4EF6-8F9C-5A5AAF68DC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3EE05140-87BE-45DD-AEEA-161A60D0E839}"/>
              </a:ext>
            </a:extLst>
          </p:cNvPr>
          <p:cNvGrpSpPr/>
          <p:nvPr/>
        </p:nvGrpSpPr>
        <p:grpSpPr>
          <a:xfrm>
            <a:off x="3579279" y="6753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B5EF2695-2831-463A-B4D0-5DE994FC81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美浦村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3A5B7ED6-C248-4E97-AD85-337D4405D4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75819B9C-F538-4618-934C-928ECAD63192}"/>
              </a:ext>
            </a:extLst>
          </p:cNvPr>
          <p:cNvGrpSpPr/>
          <p:nvPr/>
        </p:nvGrpSpPr>
        <p:grpSpPr>
          <a:xfrm>
            <a:off x="2824899" y="6753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1842D0B6-8993-4E89-A954-6918179B68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阿見町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19180D76-5FDB-4346-937D-4491C99E6E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A20D4F0C-02BA-4C24-B3B8-FB57655A9064}"/>
              </a:ext>
            </a:extLst>
          </p:cNvPr>
          <p:cNvGrpSpPr/>
          <p:nvPr/>
        </p:nvGrpSpPr>
        <p:grpSpPr>
          <a:xfrm>
            <a:off x="838033" y="60021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687E087E-B4C6-4710-B8EB-9CD8ED04EE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93ACA2DA-359C-4EBE-A8BF-073DBF2D25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A97167D6-DBBA-4E32-9DD6-E52B4F2B6291}"/>
              </a:ext>
            </a:extLst>
          </p:cNvPr>
          <p:cNvGrpSpPr/>
          <p:nvPr/>
        </p:nvGrpSpPr>
        <p:grpSpPr>
          <a:xfrm>
            <a:off x="69937" y="60021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4FE8D0D-FB18-40D0-A675-DC55B676E3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五霞町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34C26EF5-729B-4F84-AABC-A5E208D214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1137B445-2BC4-4C81-B2BD-1AEDA0141F1E}"/>
              </a:ext>
            </a:extLst>
          </p:cNvPr>
          <p:cNvGrpSpPr/>
          <p:nvPr/>
        </p:nvGrpSpPr>
        <p:grpSpPr>
          <a:xfrm>
            <a:off x="2032849" y="6489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1DD79106-B435-4348-9077-4BD85F8D6F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AFE2664F-EE9A-4A1D-9771-5B3E0C6A39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4DA5615-D087-46B7-9A3F-0A65ED187A89}"/>
              </a:ext>
            </a:extLst>
          </p:cNvPr>
          <p:cNvGrpSpPr/>
          <p:nvPr/>
        </p:nvGrpSpPr>
        <p:grpSpPr>
          <a:xfrm>
            <a:off x="1264753" y="6489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BEA8EAC1-5311-40C8-9C74-92BAFEF5BB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常総市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FB48D1CF-C6B3-4A29-9B2E-2509C77E22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5BD85B86-3EFF-4F38-9FF5-A19BC723F24A}"/>
              </a:ext>
            </a:extLst>
          </p:cNvPr>
          <p:cNvGrpSpPr/>
          <p:nvPr/>
        </p:nvGrpSpPr>
        <p:grpSpPr>
          <a:xfrm>
            <a:off x="496657" y="6489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ED9CF553-9D1D-4577-AB9C-2D71176CAB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坂東市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0D95BA68-7A7F-4D90-A818-BD05E64252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A3491EB-1CE4-4F1F-BC4A-830E34CAFDB8}"/>
              </a:ext>
            </a:extLst>
          </p:cNvPr>
          <p:cNvGrpSpPr/>
          <p:nvPr/>
        </p:nvGrpSpPr>
        <p:grpSpPr>
          <a:xfrm>
            <a:off x="2032849" y="69623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CB9D69D7-EE48-40A3-9BDE-A8B7C2E477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牛久市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DF0373FD-2FA2-499D-927C-A60ADE6932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86AC20BE-480E-4B94-8CD6-A8DF3C61BA9C}"/>
              </a:ext>
            </a:extLst>
          </p:cNvPr>
          <p:cNvGrpSpPr/>
          <p:nvPr/>
        </p:nvGrpSpPr>
        <p:grpSpPr>
          <a:xfrm>
            <a:off x="1264753" y="69623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8EFD881D-8736-4DC9-AAE3-A2144DB7E2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7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つくばみらい市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41DB8D83-B61E-414F-A1D5-BBA2CF2A6B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DA3E7DD0-4587-4F42-B5F6-19522AFC03BC}"/>
              </a:ext>
            </a:extLst>
          </p:cNvPr>
          <p:cNvGrpSpPr/>
          <p:nvPr/>
        </p:nvGrpSpPr>
        <p:grpSpPr>
          <a:xfrm>
            <a:off x="496657" y="69623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01F18DD7-498A-4F69-9CF9-9A6DFE4CE2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守谷市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85F328D9-F5C1-4E4B-8202-16018A58A7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CA89E226-3109-4D3F-9F37-4EC2E952B5EF}"/>
              </a:ext>
            </a:extLst>
          </p:cNvPr>
          <p:cNvGrpSpPr/>
          <p:nvPr/>
        </p:nvGrpSpPr>
        <p:grpSpPr>
          <a:xfrm>
            <a:off x="3785019" y="72864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D07C90FF-B182-4B9E-8996-EDCC683A84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稲敷市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7091A8B3-F01C-4B53-9138-500E9ADF7D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74BDEC06-6DB4-4B39-88DE-2ECC16A9885E}"/>
              </a:ext>
            </a:extLst>
          </p:cNvPr>
          <p:cNvGrpSpPr/>
          <p:nvPr/>
        </p:nvGrpSpPr>
        <p:grpSpPr>
          <a:xfrm>
            <a:off x="3038689" y="7442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365EB73F-969A-4A78-A1C6-9DB5712530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河内町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A2EBECB4-FCE4-49FE-9A3C-5AB0574172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2BDF67A-9540-4844-8900-C5E8E98A4732}"/>
              </a:ext>
            </a:extLst>
          </p:cNvPr>
          <p:cNvGrpSpPr/>
          <p:nvPr/>
        </p:nvGrpSpPr>
        <p:grpSpPr>
          <a:xfrm>
            <a:off x="2270593" y="7442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3A6342D5-B302-4ABF-A09D-3AE8345F6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龍ヶ崎市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EA3B2C20-B17C-49CA-8217-718723BA60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7DF828C6-1937-46C7-8AF4-C88AA2A46322}"/>
              </a:ext>
            </a:extLst>
          </p:cNvPr>
          <p:cNvGrpSpPr/>
          <p:nvPr/>
        </p:nvGrpSpPr>
        <p:grpSpPr>
          <a:xfrm>
            <a:off x="1502497" y="74423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3DDDDF98-8E17-4756-9707-158AE15743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取手市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D6ECE56-A863-47A0-9805-AEED0AD1AB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1D79997E-2713-4CA5-B806-6BD7D1DD81A6}"/>
              </a:ext>
            </a:extLst>
          </p:cNvPr>
          <p:cNvGrpSpPr/>
          <p:nvPr/>
        </p:nvGrpSpPr>
        <p:grpSpPr>
          <a:xfrm>
            <a:off x="2270593" y="79300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FBA2DFEF-B79C-46F5-84D6-E9E8C74AD0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利根町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0904F39F-00D8-4FBE-9072-692E2637A1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4465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424</Words>
  <Application>Microsoft Office PowerPoint</Application>
  <PresentationFormat>A4 210 x 297 mm</PresentationFormat>
  <Paragraphs>364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dmap010_茨城県の市町村別の数値入力データマップ</dc:title>
  <dc:subject>dmap010_茨城県の市町村別の数値入力データマップ</dc:subject>
  <dc:creator>でじけろお</dc:creator>
  <cp:revision>1</cp:revision>
  <dcterms:created xsi:type="dcterms:W3CDTF">2011-09-01T12:09:10Z</dcterms:created>
  <dcterms:modified xsi:type="dcterms:W3CDTF">2022-04-11T02:05:06Z</dcterms:modified>
  <cp:version>1</cp:version>
</cp:coreProperties>
</file>